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3" r:id="rId2"/>
    <p:sldId id="277" r:id="rId3"/>
    <p:sldId id="259" r:id="rId4"/>
    <p:sldId id="276" r:id="rId5"/>
    <p:sldId id="274" r:id="rId6"/>
    <p:sldId id="266" r:id="rId7"/>
    <p:sldId id="262" r:id="rId8"/>
    <p:sldId id="275" r:id="rId9"/>
    <p:sldId id="279" r:id="rId10"/>
    <p:sldId id="264" r:id="rId11"/>
    <p:sldId id="278" r:id="rId12"/>
    <p:sldId id="265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72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D13"/>
    <a:srgbClr val="FF3399"/>
    <a:srgbClr val="FFFF00"/>
    <a:srgbClr val="FF99CC"/>
    <a:srgbClr val="51B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1C5DAD-2CD4-41F8-82CD-DCB65E0F588F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0DC80B4-59DF-4BC0-8236-B924BF357227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МБДОУ №35 «</a:t>
          </a:r>
          <a:r>
            <a:rPr lang="ru-RU" sz="1800" dirty="0" err="1">
              <a:solidFill>
                <a:schemeClr val="tx1"/>
              </a:solidFill>
            </a:rPr>
            <a:t>Лейсан</a:t>
          </a:r>
          <a:r>
            <a:rPr lang="ru-RU" sz="1800" dirty="0">
              <a:solidFill>
                <a:schemeClr val="tx1"/>
              </a:solidFill>
            </a:rPr>
            <a:t>»</a:t>
          </a:r>
        </a:p>
      </dgm:t>
    </dgm:pt>
    <dgm:pt modelId="{201FBA5D-747F-4C87-9EFD-9354BFDD05C4}" type="parTrans" cxnId="{BFBC3135-31B1-463B-B0BC-D43082500E2A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07E97F57-DC92-4E50-8275-F7D888CEE1FA}" type="sibTrans" cxnId="{BFBC3135-31B1-463B-B0BC-D43082500E2A}">
      <dgm:prSet custT="1"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0ED85EE4-0572-405F-85D6-4CF60FF6FEFE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</dgm:t>
    </dgm:pt>
    <dgm:pt modelId="{C1244435-2A70-4208-B099-1ADB7B96188F}" type="parTrans" cxnId="{3AD9D27A-5611-4975-A58D-3E52664FF8E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25DDB36A-E2F5-49F8-A18B-6653E18597B8}" type="sibTrans" cxnId="{3AD9D27A-5611-4975-A58D-3E52664FF8E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C11205B-C4CE-472C-920F-F857F8D712AD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МБДОУ №39 «</a:t>
          </a:r>
          <a:r>
            <a:rPr lang="ru-RU" sz="1800" dirty="0" err="1">
              <a:solidFill>
                <a:schemeClr val="tx1"/>
              </a:solidFill>
            </a:rPr>
            <a:t>Килэчэк</a:t>
          </a:r>
          <a:r>
            <a:rPr lang="ru-RU" sz="1800" dirty="0">
              <a:solidFill>
                <a:schemeClr val="tx1"/>
              </a:solidFill>
            </a:rPr>
            <a:t>»</a:t>
          </a:r>
        </a:p>
      </dgm:t>
    </dgm:pt>
    <dgm:pt modelId="{105A3C59-AD41-4D2A-A205-E0B25995E950}" type="parTrans" cxnId="{E24BDF43-24AB-462B-90F5-621841BE1FB2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CDD4CAF-1332-4FD2-A6BE-6CEE5226EA1E}" type="sibTrans" cxnId="{E24BDF43-24AB-462B-90F5-621841BE1FB2}">
      <dgm:prSet custT="1"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57271841-FDEB-4062-A9BE-799ABC0DC8F4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</dgm:t>
    </dgm:pt>
    <dgm:pt modelId="{EDC9C070-7151-493D-9A60-5792CF65DE62}" type="parTrans" cxnId="{BD3683BE-F485-4FEB-B31B-4F4258989C9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17357A3-9426-4776-8D94-0A62011D8EE9}" type="sibTrans" cxnId="{BD3683BE-F485-4FEB-B31B-4F4258989C9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95D772A-E9AD-4BEE-9FA1-2209610F9853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МБДОУ №40 «Созвездие»</a:t>
          </a:r>
        </a:p>
      </dgm:t>
    </dgm:pt>
    <dgm:pt modelId="{5335C1DB-4002-4A01-A1E5-B4D552CEBA32}" type="parTrans" cxnId="{43844108-4AA7-4876-819E-5E4DBA9B7E2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1D4EC017-D303-45F2-B0E1-CA39B5E797CC}" type="sibTrans" cxnId="{43844108-4AA7-4876-819E-5E4DBA9B7E2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FEDFB522-8CEF-4A1F-A535-13E9FC55DB46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</dgm:t>
    </dgm:pt>
    <dgm:pt modelId="{58E988CF-873B-4247-84A4-4BB163F920E1}" type="parTrans" cxnId="{90598DCD-1331-458B-B37B-062E8BCD8AD9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340221F-5499-4E08-91A4-AA4CD6340AC5}" type="sibTrans" cxnId="{90598DCD-1331-458B-B37B-062E8BCD8AD9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28C0F426-32D4-4167-B1EC-24D1226E91FC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Техническое творчество</a:t>
          </a:r>
        </a:p>
      </dgm:t>
    </dgm:pt>
    <dgm:pt modelId="{A19337A7-9163-4340-B0D4-DD6606078787}" type="parTrans" cxnId="{C2ACC393-B4AE-435A-9F3C-3C9AAD30F63B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61BFC92-C914-4980-ABAA-6EA2C43D1865}" type="sibTrans" cxnId="{C2ACC393-B4AE-435A-9F3C-3C9AAD30F63B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7564DB83-307A-423D-AC87-C0DB9D021F35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Прикладное искусство</a:t>
          </a:r>
        </a:p>
      </dgm:t>
    </dgm:pt>
    <dgm:pt modelId="{04FB2498-540B-4BB8-A73B-C4D8148F250D}" type="parTrans" cxnId="{05A4CD2D-99F2-4D15-8D21-1B632646F4A0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E5429C1-A74D-404E-9D69-511F6F5DF6CE}" type="sibTrans" cxnId="{05A4CD2D-99F2-4D15-8D21-1B632646F4A0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6C426034-2A8A-4A6F-B7A8-D01455913572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Инженерно-техническое творчество</a:t>
          </a:r>
        </a:p>
      </dgm:t>
    </dgm:pt>
    <dgm:pt modelId="{FAAB8AB1-A9ED-466A-8A58-A4D32836CC5A}" type="parTrans" cxnId="{8788E075-E3B9-455F-89CB-DDBA6F888C4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82E9CE21-460D-4517-A68A-CADE4BAFD2D8}" type="sibTrans" cxnId="{8788E075-E3B9-455F-89CB-DDBA6F888C4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27E5B9AE-0083-4648-B6BE-6B3C0070B0C7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</a:rPr>
            <a:t>Химико-биологическое творчество</a:t>
          </a:r>
        </a:p>
      </dgm:t>
    </dgm:pt>
    <dgm:pt modelId="{218F7B05-08B7-48AE-A965-E17DC6D35907}" type="parTrans" cxnId="{D84B104A-8073-4360-87EF-78697168FB01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374415E-8D47-4701-8475-0934A3D3AB79}" type="sibTrans" cxnId="{D84B104A-8073-4360-87EF-78697168FB01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FA158D80-DDE1-4B83-B896-6AE4C85A9D16}">
      <dgm:prSet phldrT="[Текст]" custT="1"/>
      <dgm:spPr/>
      <dgm:t>
        <a:bodyPr/>
        <a:lstStyle/>
        <a:p>
          <a:endParaRPr lang="ru-RU" sz="1800" dirty="0">
            <a:solidFill>
              <a:schemeClr val="tx1"/>
            </a:solidFill>
          </a:endParaRPr>
        </a:p>
      </dgm:t>
    </dgm:pt>
    <dgm:pt modelId="{405EAFD7-FD8A-43C8-943F-467820F66F64}" type="parTrans" cxnId="{5596A4B3-65DA-4837-B642-D1C3C0CC82B6}">
      <dgm:prSet/>
      <dgm:spPr/>
      <dgm:t>
        <a:bodyPr/>
        <a:lstStyle/>
        <a:p>
          <a:endParaRPr lang="ru-RU"/>
        </a:p>
      </dgm:t>
    </dgm:pt>
    <dgm:pt modelId="{76E52640-F79D-4842-9EAB-12937D73EE49}" type="sibTrans" cxnId="{5596A4B3-65DA-4837-B642-D1C3C0CC82B6}">
      <dgm:prSet/>
      <dgm:spPr/>
      <dgm:t>
        <a:bodyPr/>
        <a:lstStyle/>
        <a:p>
          <a:endParaRPr lang="ru-RU"/>
        </a:p>
      </dgm:t>
    </dgm:pt>
    <dgm:pt modelId="{F6856348-B66B-4C30-9B1E-33C556AD0B4B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Детское экспериментирование</a:t>
          </a:r>
          <a:endParaRPr lang="ru-RU" sz="1800" dirty="0">
            <a:solidFill>
              <a:schemeClr val="tx1"/>
            </a:solidFill>
          </a:endParaRPr>
        </a:p>
      </dgm:t>
    </dgm:pt>
    <dgm:pt modelId="{659C2565-7058-4126-8051-6DFA24DF0620}" type="parTrans" cxnId="{10C2F3DE-6A7E-456A-A970-36D041DE7694}">
      <dgm:prSet/>
      <dgm:spPr/>
      <dgm:t>
        <a:bodyPr/>
        <a:lstStyle/>
        <a:p>
          <a:endParaRPr lang="ru-RU"/>
        </a:p>
      </dgm:t>
    </dgm:pt>
    <dgm:pt modelId="{81C2F426-1CD1-4F11-9DFF-64C8BAFC63AD}" type="sibTrans" cxnId="{10C2F3DE-6A7E-456A-A970-36D041DE7694}">
      <dgm:prSet/>
      <dgm:spPr/>
      <dgm:t>
        <a:bodyPr/>
        <a:lstStyle/>
        <a:p>
          <a:endParaRPr lang="ru-RU"/>
        </a:p>
      </dgm:t>
    </dgm:pt>
    <dgm:pt modelId="{309CEF1B-14BF-4104-9B72-7CB54BFA072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Эколого-биологическое</a:t>
          </a:r>
          <a:endParaRPr lang="ru-RU" sz="1800" dirty="0">
            <a:solidFill>
              <a:schemeClr val="tx1"/>
            </a:solidFill>
          </a:endParaRPr>
        </a:p>
      </dgm:t>
    </dgm:pt>
    <dgm:pt modelId="{1AF27DF0-24D2-4D69-A872-D466AF14E455}" type="parTrans" cxnId="{B81FEA8C-E776-44D9-9578-87DC49801A14}">
      <dgm:prSet/>
      <dgm:spPr/>
      <dgm:t>
        <a:bodyPr/>
        <a:lstStyle/>
        <a:p>
          <a:endParaRPr lang="ru-RU"/>
        </a:p>
      </dgm:t>
    </dgm:pt>
    <dgm:pt modelId="{D325B9D0-229F-41C6-9700-322C1DF9108B}" type="sibTrans" cxnId="{B81FEA8C-E776-44D9-9578-87DC49801A14}">
      <dgm:prSet/>
      <dgm:spPr/>
      <dgm:t>
        <a:bodyPr/>
        <a:lstStyle/>
        <a:p>
          <a:endParaRPr lang="ru-RU"/>
        </a:p>
      </dgm:t>
    </dgm:pt>
    <dgm:pt modelId="{FF3F221F-CAA7-4516-AAB2-352E33F5FAD7}" type="pres">
      <dgm:prSet presAssocID="{F61C5DAD-2CD4-41F8-82CD-DCB65E0F58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A6006F-9F29-4A1B-9B58-9E219743FA94}" type="pres">
      <dgm:prSet presAssocID="{B0DC80B4-59DF-4BC0-8236-B924BF357227}" presName="composite" presStyleCnt="0"/>
      <dgm:spPr/>
    </dgm:pt>
    <dgm:pt modelId="{83787713-F80E-48FB-A075-B1CE765362E3}" type="pres">
      <dgm:prSet presAssocID="{B0DC80B4-59DF-4BC0-8236-B924BF357227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1AD01-F099-4158-B75B-DADFF020B821}" type="pres">
      <dgm:prSet presAssocID="{B0DC80B4-59DF-4BC0-8236-B924BF357227}" presName="parSh" presStyleLbl="node1" presStyleIdx="0" presStyleCnt="3"/>
      <dgm:spPr/>
      <dgm:t>
        <a:bodyPr/>
        <a:lstStyle/>
        <a:p>
          <a:endParaRPr lang="ru-RU"/>
        </a:p>
      </dgm:t>
    </dgm:pt>
    <dgm:pt modelId="{E692BF30-0972-4D9E-85C0-B30E56E5AF3C}" type="pres">
      <dgm:prSet presAssocID="{B0DC80B4-59DF-4BC0-8236-B924BF357227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227FC-C7B1-444D-8453-F583C4551E1B}" type="pres">
      <dgm:prSet presAssocID="{07E97F57-DC92-4E50-8275-F7D888CEE1F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9FB3000-073E-42F2-A36B-B893C8AA3A72}" type="pres">
      <dgm:prSet presAssocID="{07E97F57-DC92-4E50-8275-F7D888CEE1FA}" presName="connTx" presStyleLbl="sibTrans2D1" presStyleIdx="0" presStyleCnt="2"/>
      <dgm:spPr/>
      <dgm:t>
        <a:bodyPr/>
        <a:lstStyle/>
        <a:p>
          <a:endParaRPr lang="ru-RU"/>
        </a:p>
      </dgm:t>
    </dgm:pt>
    <dgm:pt modelId="{D25FC1BC-201A-413E-A95A-6BDC10BCC2A3}" type="pres">
      <dgm:prSet presAssocID="{AC11205B-C4CE-472C-920F-F857F8D712AD}" presName="composite" presStyleCnt="0"/>
      <dgm:spPr/>
    </dgm:pt>
    <dgm:pt modelId="{C57EAC2B-B8B7-4C64-8A3B-F2EC452B8067}" type="pres">
      <dgm:prSet presAssocID="{AC11205B-C4CE-472C-920F-F857F8D712A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560C4-4A33-40F2-9C84-92B351549A54}" type="pres">
      <dgm:prSet presAssocID="{AC11205B-C4CE-472C-920F-F857F8D712AD}" presName="parSh" presStyleLbl="node1" presStyleIdx="1" presStyleCnt="3"/>
      <dgm:spPr/>
      <dgm:t>
        <a:bodyPr/>
        <a:lstStyle/>
        <a:p>
          <a:endParaRPr lang="ru-RU"/>
        </a:p>
      </dgm:t>
    </dgm:pt>
    <dgm:pt modelId="{E22C339C-4E63-453D-A08E-8B2C182113C2}" type="pres">
      <dgm:prSet presAssocID="{AC11205B-C4CE-472C-920F-F857F8D712AD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26F9A-8DC6-4783-BDA9-D1AC0C4D49F4}" type="pres">
      <dgm:prSet presAssocID="{ACDD4CAF-1332-4FD2-A6BE-6CEE5226EA1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1D7BB05-2A1A-467F-BECC-976878F5ACAE}" type="pres">
      <dgm:prSet presAssocID="{ACDD4CAF-1332-4FD2-A6BE-6CEE5226EA1E}" presName="connTx" presStyleLbl="sibTrans2D1" presStyleIdx="1" presStyleCnt="2"/>
      <dgm:spPr/>
      <dgm:t>
        <a:bodyPr/>
        <a:lstStyle/>
        <a:p>
          <a:endParaRPr lang="ru-RU"/>
        </a:p>
      </dgm:t>
    </dgm:pt>
    <dgm:pt modelId="{790037B0-8103-4EBE-BF7E-CC57CDFCB812}" type="pres">
      <dgm:prSet presAssocID="{E95D772A-E9AD-4BEE-9FA1-2209610F9853}" presName="composite" presStyleCnt="0"/>
      <dgm:spPr/>
    </dgm:pt>
    <dgm:pt modelId="{DBE264DE-1681-4174-A364-15F1A77A1E27}" type="pres">
      <dgm:prSet presAssocID="{E95D772A-E9AD-4BEE-9FA1-2209610F9853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51D50-CFE9-4195-B5AE-FC7488A71FE7}" type="pres">
      <dgm:prSet presAssocID="{E95D772A-E9AD-4BEE-9FA1-2209610F9853}" presName="parSh" presStyleLbl="node1" presStyleIdx="2" presStyleCnt="3"/>
      <dgm:spPr/>
      <dgm:t>
        <a:bodyPr/>
        <a:lstStyle/>
        <a:p>
          <a:endParaRPr lang="ru-RU"/>
        </a:p>
      </dgm:t>
    </dgm:pt>
    <dgm:pt modelId="{2705EC22-287E-4BD1-901F-8B61A3C748EC}" type="pres">
      <dgm:prSet presAssocID="{E95D772A-E9AD-4BEE-9FA1-2209610F9853}" presName="desTx" presStyleLbl="fgAcc1" presStyleIdx="2" presStyleCnt="3" custScaleX="320865" custScaleY="74702" custLinFactY="32964" custLinFactNeighborX="-2170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BF8B3A-7488-48E3-A78D-755B6E32F4A0}" type="presOf" srcId="{AC11205B-C4CE-472C-920F-F857F8D712AD}" destId="{C57EAC2B-B8B7-4C64-8A3B-F2EC452B8067}" srcOrd="0" destOrd="0" presId="urn:microsoft.com/office/officeart/2005/8/layout/process3"/>
    <dgm:cxn modelId="{AD0C4AF5-C8A3-44B7-8454-ACCAC4147D4D}" type="presOf" srcId="{F61C5DAD-2CD4-41F8-82CD-DCB65E0F588F}" destId="{FF3F221F-CAA7-4516-AAB2-352E33F5FAD7}" srcOrd="0" destOrd="0" presId="urn:microsoft.com/office/officeart/2005/8/layout/process3"/>
    <dgm:cxn modelId="{B58ED05D-A6CB-4039-BEE8-3605DACD52F3}" type="presOf" srcId="{E95D772A-E9AD-4BEE-9FA1-2209610F9853}" destId="{DBE264DE-1681-4174-A364-15F1A77A1E27}" srcOrd="0" destOrd="0" presId="urn:microsoft.com/office/officeart/2005/8/layout/process3"/>
    <dgm:cxn modelId="{55B7A431-E0C4-4BFB-81EE-F790651EC51D}" type="presOf" srcId="{6C426034-2A8A-4A6F-B7A8-D01455913572}" destId="{E22C339C-4E63-453D-A08E-8B2C182113C2}" srcOrd="0" destOrd="1" presId="urn:microsoft.com/office/officeart/2005/8/layout/process3"/>
    <dgm:cxn modelId="{56495E47-AFAA-4ADE-8421-2D649A1C7C01}" type="presOf" srcId="{B0DC80B4-59DF-4BC0-8236-B924BF357227}" destId="{83787713-F80E-48FB-A075-B1CE765362E3}" srcOrd="0" destOrd="0" presId="urn:microsoft.com/office/officeart/2005/8/layout/process3"/>
    <dgm:cxn modelId="{CEDCF8B1-44C0-4F17-9885-08B9A7563465}" type="presOf" srcId="{ACDD4CAF-1332-4FD2-A6BE-6CEE5226EA1E}" destId="{BE726F9A-8DC6-4783-BDA9-D1AC0C4D49F4}" srcOrd="0" destOrd="0" presId="urn:microsoft.com/office/officeart/2005/8/layout/process3"/>
    <dgm:cxn modelId="{B81FEA8C-E776-44D9-9578-87DC49801A14}" srcId="{E95D772A-E9AD-4BEE-9FA1-2209610F9853}" destId="{309CEF1B-14BF-4104-9B72-7CB54BFA072A}" srcOrd="2" destOrd="0" parTransId="{1AF27DF0-24D2-4D69-A872-D466AF14E455}" sibTransId="{D325B9D0-229F-41C6-9700-322C1DF9108B}"/>
    <dgm:cxn modelId="{8788E075-E3B9-455F-89CB-DDBA6F888C46}" srcId="{AC11205B-C4CE-472C-920F-F857F8D712AD}" destId="{6C426034-2A8A-4A6F-B7A8-D01455913572}" srcOrd="1" destOrd="0" parTransId="{FAAB8AB1-A9ED-466A-8A58-A4D32836CC5A}" sibTransId="{82E9CE21-460D-4517-A68A-CADE4BAFD2D8}"/>
    <dgm:cxn modelId="{2795E56B-F594-4FFF-97B1-8DED80141991}" type="presOf" srcId="{57271841-FDEB-4062-A9BE-799ABC0DC8F4}" destId="{E22C339C-4E63-453D-A08E-8B2C182113C2}" srcOrd="0" destOrd="0" presId="urn:microsoft.com/office/officeart/2005/8/layout/process3"/>
    <dgm:cxn modelId="{D84B104A-8073-4360-87EF-78697168FB01}" srcId="{AC11205B-C4CE-472C-920F-F857F8D712AD}" destId="{27E5B9AE-0083-4648-B6BE-6B3C0070B0C7}" srcOrd="2" destOrd="0" parTransId="{218F7B05-08B7-48AE-A965-E17DC6D35907}" sibTransId="{3374415E-8D47-4701-8475-0934A3D3AB79}"/>
    <dgm:cxn modelId="{BFBC3135-31B1-463B-B0BC-D43082500E2A}" srcId="{F61C5DAD-2CD4-41F8-82CD-DCB65E0F588F}" destId="{B0DC80B4-59DF-4BC0-8236-B924BF357227}" srcOrd="0" destOrd="0" parTransId="{201FBA5D-747F-4C87-9EFD-9354BFDD05C4}" sibTransId="{07E97F57-DC92-4E50-8275-F7D888CEE1FA}"/>
    <dgm:cxn modelId="{74357F25-EE6A-419D-B7D8-9424FD467091}" type="presOf" srcId="{E95D772A-E9AD-4BEE-9FA1-2209610F9853}" destId="{44451D50-CFE9-4195-B5AE-FC7488A71FE7}" srcOrd="1" destOrd="0" presId="urn:microsoft.com/office/officeart/2005/8/layout/process3"/>
    <dgm:cxn modelId="{3AD9D27A-5611-4975-A58D-3E52664FF8E3}" srcId="{B0DC80B4-59DF-4BC0-8236-B924BF357227}" destId="{0ED85EE4-0572-405F-85D6-4CF60FF6FEFE}" srcOrd="0" destOrd="0" parTransId="{C1244435-2A70-4208-B099-1ADB7B96188F}" sibTransId="{25DDB36A-E2F5-49F8-A18B-6653E18597B8}"/>
    <dgm:cxn modelId="{ACD7820E-0321-4AFA-9217-237ABADA0F6F}" type="presOf" srcId="{0ED85EE4-0572-405F-85D6-4CF60FF6FEFE}" destId="{E692BF30-0972-4D9E-85C0-B30E56E5AF3C}" srcOrd="0" destOrd="0" presId="urn:microsoft.com/office/officeart/2005/8/layout/process3"/>
    <dgm:cxn modelId="{10C2F3DE-6A7E-456A-A970-36D041DE7694}" srcId="{E95D772A-E9AD-4BEE-9FA1-2209610F9853}" destId="{F6856348-B66B-4C30-9B1E-33C556AD0B4B}" srcOrd="1" destOrd="0" parTransId="{659C2565-7058-4126-8051-6DFA24DF0620}" sibTransId="{81C2F426-1CD1-4F11-9DFF-64C8BAFC63AD}"/>
    <dgm:cxn modelId="{C9BA3B39-FF67-4BC6-9191-E597BE3572EF}" type="presOf" srcId="{27E5B9AE-0083-4648-B6BE-6B3C0070B0C7}" destId="{E22C339C-4E63-453D-A08E-8B2C182113C2}" srcOrd="0" destOrd="2" presId="urn:microsoft.com/office/officeart/2005/8/layout/process3"/>
    <dgm:cxn modelId="{5596A4B3-65DA-4837-B642-D1C3C0CC82B6}" srcId="{E95D772A-E9AD-4BEE-9FA1-2209610F9853}" destId="{FA158D80-DDE1-4B83-B896-6AE4C85A9D16}" srcOrd="3" destOrd="0" parTransId="{405EAFD7-FD8A-43C8-943F-467820F66F64}" sibTransId="{76E52640-F79D-4842-9EAB-12937D73EE49}"/>
    <dgm:cxn modelId="{04C37DAB-447C-4706-BE2A-F659FE07660B}" type="presOf" srcId="{B0DC80B4-59DF-4BC0-8236-B924BF357227}" destId="{80B1AD01-F099-4158-B75B-DADFF020B821}" srcOrd="1" destOrd="0" presId="urn:microsoft.com/office/officeart/2005/8/layout/process3"/>
    <dgm:cxn modelId="{0B802582-4F84-47EB-A2A9-B1C1C63A1F41}" type="presOf" srcId="{28C0F426-32D4-4167-B1EC-24D1226E91FC}" destId="{E692BF30-0972-4D9E-85C0-B30E56E5AF3C}" srcOrd="0" destOrd="1" presId="urn:microsoft.com/office/officeart/2005/8/layout/process3"/>
    <dgm:cxn modelId="{9CC65328-836E-436E-873A-49A369350C57}" type="presOf" srcId="{FA158D80-DDE1-4B83-B896-6AE4C85A9D16}" destId="{2705EC22-287E-4BD1-901F-8B61A3C748EC}" srcOrd="0" destOrd="3" presId="urn:microsoft.com/office/officeart/2005/8/layout/process3"/>
    <dgm:cxn modelId="{FB4BEE5C-C7D2-4733-B0CE-ADC1B136C390}" type="presOf" srcId="{07E97F57-DC92-4E50-8275-F7D888CEE1FA}" destId="{B9FB3000-073E-42F2-A36B-B893C8AA3A72}" srcOrd="1" destOrd="0" presId="urn:microsoft.com/office/officeart/2005/8/layout/process3"/>
    <dgm:cxn modelId="{90598DCD-1331-458B-B37B-062E8BCD8AD9}" srcId="{E95D772A-E9AD-4BEE-9FA1-2209610F9853}" destId="{FEDFB522-8CEF-4A1F-A535-13E9FC55DB46}" srcOrd="0" destOrd="0" parTransId="{58E988CF-873B-4247-84A4-4BB163F920E1}" sibTransId="{3340221F-5499-4E08-91A4-AA4CD6340AC5}"/>
    <dgm:cxn modelId="{6FA43B60-124A-4BD4-AA6E-6F5AC568152E}" type="presOf" srcId="{07E97F57-DC92-4E50-8275-F7D888CEE1FA}" destId="{E35227FC-C7B1-444D-8453-F583C4551E1B}" srcOrd="0" destOrd="0" presId="urn:microsoft.com/office/officeart/2005/8/layout/process3"/>
    <dgm:cxn modelId="{BD3683BE-F485-4FEB-B31B-4F4258989C98}" srcId="{AC11205B-C4CE-472C-920F-F857F8D712AD}" destId="{57271841-FDEB-4062-A9BE-799ABC0DC8F4}" srcOrd="0" destOrd="0" parTransId="{EDC9C070-7151-493D-9A60-5792CF65DE62}" sibTransId="{317357A3-9426-4776-8D94-0A62011D8EE9}"/>
    <dgm:cxn modelId="{05D1C75D-29AF-4070-90B3-B68F8B76DE6A}" type="presOf" srcId="{309CEF1B-14BF-4104-9B72-7CB54BFA072A}" destId="{2705EC22-287E-4BD1-901F-8B61A3C748EC}" srcOrd="0" destOrd="2" presId="urn:microsoft.com/office/officeart/2005/8/layout/process3"/>
    <dgm:cxn modelId="{E24BDF43-24AB-462B-90F5-621841BE1FB2}" srcId="{F61C5DAD-2CD4-41F8-82CD-DCB65E0F588F}" destId="{AC11205B-C4CE-472C-920F-F857F8D712AD}" srcOrd="1" destOrd="0" parTransId="{105A3C59-AD41-4D2A-A205-E0B25995E950}" sibTransId="{ACDD4CAF-1332-4FD2-A6BE-6CEE5226EA1E}"/>
    <dgm:cxn modelId="{43844108-4AA7-4876-819E-5E4DBA9B7E23}" srcId="{F61C5DAD-2CD4-41F8-82CD-DCB65E0F588F}" destId="{E95D772A-E9AD-4BEE-9FA1-2209610F9853}" srcOrd="2" destOrd="0" parTransId="{5335C1DB-4002-4A01-A1E5-B4D552CEBA32}" sibTransId="{1D4EC017-D303-45F2-B0E1-CA39B5E797CC}"/>
    <dgm:cxn modelId="{05A4CD2D-99F2-4D15-8D21-1B632646F4A0}" srcId="{B0DC80B4-59DF-4BC0-8236-B924BF357227}" destId="{7564DB83-307A-423D-AC87-C0DB9D021F35}" srcOrd="2" destOrd="0" parTransId="{04FB2498-540B-4BB8-A73B-C4D8148F250D}" sibTransId="{3E5429C1-A74D-404E-9D69-511F6F5DF6CE}"/>
    <dgm:cxn modelId="{76F198E5-C4B4-462D-B064-FEE34F90172E}" type="presOf" srcId="{ACDD4CAF-1332-4FD2-A6BE-6CEE5226EA1E}" destId="{61D7BB05-2A1A-467F-BECC-976878F5ACAE}" srcOrd="1" destOrd="0" presId="urn:microsoft.com/office/officeart/2005/8/layout/process3"/>
    <dgm:cxn modelId="{9D3C7A54-DCF1-4235-8574-1345234B4469}" type="presOf" srcId="{FEDFB522-8CEF-4A1F-A535-13E9FC55DB46}" destId="{2705EC22-287E-4BD1-901F-8B61A3C748EC}" srcOrd="0" destOrd="0" presId="urn:microsoft.com/office/officeart/2005/8/layout/process3"/>
    <dgm:cxn modelId="{35758D9E-B341-4B65-A552-0BBC8DCAEDC9}" type="presOf" srcId="{AC11205B-C4CE-472C-920F-F857F8D712AD}" destId="{1C2560C4-4A33-40F2-9C84-92B351549A54}" srcOrd="1" destOrd="0" presId="urn:microsoft.com/office/officeart/2005/8/layout/process3"/>
    <dgm:cxn modelId="{C2ACC393-B4AE-435A-9F3C-3C9AAD30F63B}" srcId="{B0DC80B4-59DF-4BC0-8236-B924BF357227}" destId="{28C0F426-32D4-4167-B1EC-24D1226E91FC}" srcOrd="1" destOrd="0" parTransId="{A19337A7-9163-4340-B0D4-DD6606078787}" sibTransId="{361BFC92-C914-4980-ABAA-6EA2C43D1865}"/>
    <dgm:cxn modelId="{B109DF43-97F5-4A84-A5E4-7B0F29E5ED22}" type="presOf" srcId="{7564DB83-307A-423D-AC87-C0DB9D021F35}" destId="{E692BF30-0972-4D9E-85C0-B30E56E5AF3C}" srcOrd="0" destOrd="2" presId="urn:microsoft.com/office/officeart/2005/8/layout/process3"/>
    <dgm:cxn modelId="{784E3D33-0F69-42D8-8240-0CF68DB798EB}" type="presOf" srcId="{F6856348-B66B-4C30-9B1E-33C556AD0B4B}" destId="{2705EC22-287E-4BD1-901F-8B61A3C748EC}" srcOrd="0" destOrd="1" presId="urn:microsoft.com/office/officeart/2005/8/layout/process3"/>
    <dgm:cxn modelId="{51C13583-82F1-4406-9193-D6B1C01FD78C}" type="presParOf" srcId="{FF3F221F-CAA7-4516-AAB2-352E33F5FAD7}" destId="{E3A6006F-9F29-4A1B-9B58-9E219743FA94}" srcOrd="0" destOrd="0" presId="urn:microsoft.com/office/officeart/2005/8/layout/process3"/>
    <dgm:cxn modelId="{95059AC7-512A-4913-92A3-1FF577FA32E8}" type="presParOf" srcId="{E3A6006F-9F29-4A1B-9B58-9E219743FA94}" destId="{83787713-F80E-48FB-A075-B1CE765362E3}" srcOrd="0" destOrd="0" presId="urn:microsoft.com/office/officeart/2005/8/layout/process3"/>
    <dgm:cxn modelId="{E7EDEECC-AC37-4C7D-9EA5-F7142F2AD0B5}" type="presParOf" srcId="{E3A6006F-9F29-4A1B-9B58-9E219743FA94}" destId="{80B1AD01-F099-4158-B75B-DADFF020B821}" srcOrd="1" destOrd="0" presId="urn:microsoft.com/office/officeart/2005/8/layout/process3"/>
    <dgm:cxn modelId="{CE8E8E9F-7D4F-4EDD-9E0F-DF9C58F29AB0}" type="presParOf" srcId="{E3A6006F-9F29-4A1B-9B58-9E219743FA94}" destId="{E692BF30-0972-4D9E-85C0-B30E56E5AF3C}" srcOrd="2" destOrd="0" presId="urn:microsoft.com/office/officeart/2005/8/layout/process3"/>
    <dgm:cxn modelId="{76AB50A8-BA96-4456-B1C2-9FC6167EE96F}" type="presParOf" srcId="{FF3F221F-CAA7-4516-AAB2-352E33F5FAD7}" destId="{E35227FC-C7B1-444D-8453-F583C4551E1B}" srcOrd="1" destOrd="0" presId="urn:microsoft.com/office/officeart/2005/8/layout/process3"/>
    <dgm:cxn modelId="{023C8933-A091-46F1-8BCF-219DA070BD3D}" type="presParOf" srcId="{E35227FC-C7B1-444D-8453-F583C4551E1B}" destId="{B9FB3000-073E-42F2-A36B-B893C8AA3A72}" srcOrd="0" destOrd="0" presId="urn:microsoft.com/office/officeart/2005/8/layout/process3"/>
    <dgm:cxn modelId="{1201F3E1-343C-425C-B4C7-FF628ABDCF05}" type="presParOf" srcId="{FF3F221F-CAA7-4516-AAB2-352E33F5FAD7}" destId="{D25FC1BC-201A-413E-A95A-6BDC10BCC2A3}" srcOrd="2" destOrd="0" presId="urn:microsoft.com/office/officeart/2005/8/layout/process3"/>
    <dgm:cxn modelId="{A0424BCA-05A9-4934-B9BF-416B6CBD3CE9}" type="presParOf" srcId="{D25FC1BC-201A-413E-A95A-6BDC10BCC2A3}" destId="{C57EAC2B-B8B7-4C64-8A3B-F2EC452B8067}" srcOrd="0" destOrd="0" presId="urn:microsoft.com/office/officeart/2005/8/layout/process3"/>
    <dgm:cxn modelId="{C5369100-CD2A-43DE-B927-FB0E22A50B07}" type="presParOf" srcId="{D25FC1BC-201A-413E-A95A-6BDC10BCC2A3}" destId="{1C2560C4-4A33-40F2-9C84-92B351549A54}" srcOrd="1" destOrd="0" presId="urn:microsoft.com/office/officeart/2005/8/layout/process3"/>
    <dgm:cxn modelId="{47EB05DF-B7B4-4E3F-865D-54F14A5BB277}" type="presParOf" srcId="{D25FC1BC-201A-413E-A95A-6BDC10BCC2A3}" destId="{E22C339C-4E63-453D-A08E-8B2C182113C2}" srcOrd="2" destOrd="0" presId="urn:microsoft.com/office/officeart/2005/8/layout/process3"/>
    <dgm:cxn modelId="{0D66C4CD-00C1-4B44-A151-B8295BF4FB82}" type="presParOf" srcId="{FF3F221F-CAA7-4516-AAB2-352E33F5FAD7}" destId="{BE726F9A-8DC6-4783-BDA9-D1AC0C4D49F4}" srcOrd="3" destOrd="0" presId="urn:microsoft.com/office/officeart/2005/8/layout/process3"/>
    <dgm:cxn modelId="{747B30CC-8FEE-48A2-BE69-7A702CCA124C}" type="presParOf" srcId="{BE726F9A-8DC6-4783-BDA9-D1AC0C4D49F4}" destId="{61D7BB05-2A1A-467F-BECC-976878F5ACAE}" srcOrd="0" destOrd="0" presId="urn:microsoft.com/office/officeart/2005/8/layout/process3"/>
    <dgm:cxn modelId="{7BC58BBB-E5CB-4C62-94BB-134F7AF9BC84}" type="presParOf" srcId="{FF3F221F-CAA7-4516-AAB2-352E33F5FAD7}" destId="{790037B0-8103-4EBE-BF7E-CC57CDFCB812}" srcOrd="4" destOrd="0" presId="urn:microsoft.com/office/officeart/2005/8/layout/process3"/>
    <dgm:cxn modelId="{63E34F89-C4EE-4FC9-A51C-EC85325BD859}" type="presParOf" srcId="{790037B0-8103-4EBE-BF7E-CC57CDFCB812}" destId="{DBE264DE-1681-4174-A364-15F1A77A1E27}" srcOrd="0" destOrd="0" presId="urn:microsoft.com/office/officeart/2005/8/layout/process3"/>
    <dgm:cxn modelId="{EE9C269F-039E-4614-BC21-B607953D2DF1}" type="presParOf" srcId="{790037B0-8103-4EBE-BF7E-CC57CDFCB812}" destId="{44451D50-CFE9-4195-B5AE-FC7488A71FE7}" srcOrd="1" destOrd="0" presId="urn:microsoft.com/office/officeart/2005/8/layout/process3"/>
    <dgm:cxn modelId="{E6B3CF93-327E-465A-A027-096C61580922}" type="presParOf" srcId="{790037B0-8103-4EBE-BF7E-CC57CDFCB812}" destId="{2705EC22-287E-4BD1-901F-8B61A3C748E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85E69B-CA76-4B40-B20F-ABD776E1E68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D4E9A9DA-C196-479D-A530-59912AF90AC9}">
      <dgm:prSet phldrT="[Текст]" custT="1"/>
      <dgm:spPr>
        <a:solidFill>
          <a:srgbClr val="FF99CC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>
            <a:solidFill>
              <a:srgbClr val="002060"/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>
            <a:solidFill>
              <a:srgbClr val="002060"/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solidFill>
                <a:srgbClr val="FF0000"/>
              </a:solidFill>
              <a:latin typeface="Georgia" panose="02040502050405020303" pitchFamily="18" charset="0"/>
            </a:rPr>
            <a:t>Разносторонне</a:t>
          </a:r>
          <a:endParaRPr lang="ru-RU" sz="2400" dirty="0">
            <a:solidFill>
              <a:srgbClr val="FF0000"/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>
              <a:solidFill>
                <a:srgbClr val="002060"/>
              </a:solidFill>
              <a:latin typeface="Georgia" panose="02040502050405020303" pitchFamily="18" charset="0"/>
            </a:rPr>
            <a:t>Становление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>
              <a:solidFill>
                <a:srgbClr val="002060"/>
              </a:solidFill>
              <a:latin typeface="Georgia" panose="02040502050405020303" pitchFamily="18" charset="0"/>
            </a:rPr>
            <a:t> личности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C0AF25D1-BFFC-4A4F-9C0C-64A3B17F1B83}" type="parTrans" cxnId="{92D7A6E2-2423-44B6-8CC5-C9E695279B5C}">
      <dgm:prSet/>
      <dgm:spPr/>
      <dgm:t>
        <a:bodyPr/>
        <a:lstStyle/>
        <a:p>
          <a:endParaRPr lang="ru-RU"/>
        </a:p>
      </dgm:t>
    </dgm:pt>
    <dgm:pt modelId="{F1C67152-F5FC-48A9-83DF-A533C84C6D89}" type="sibTrans" cxnId="{92D7A6E2-2423-44B6-8CC5-C9E695279B5C}">
      <dgm:prSet/>
      <dgm:spPr/>
      <dgm:t>
        <a:bodyPr/>
        <a:lstStyle/>
        <a:p>
          <a:endParaRPr lang="ru-RU"/>
        </a:p>
      </dgm:t>
    </dgm:pt>
    <dgm:pt modelId="{791B1432-2350-4C98-B1C0-8ADB08EAAAC5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latin typeface="Georgia" panose="02040502050405020303" pitchFamily="18" charset="0"/>
            </a:rPr>
            <a:t>формирование социально значимых качеств</a:t>
          </a:r>
        </a:p>
      </dgm:t>
    </dgm:pt>
    <dgm:pt modelId="{0A43D126-2369-44F8-A4E9-D16439778622}" type="parTrans" cxnId="{BE41DFC4-9F75-49DE-9816-F00B258CBC05}">
      <dgm:prSet/>
      <dgm:spPr/>
      <dgm:t>
        <a:bodyPr/>
        <a:lstStyle/>
        <a:p>
          <a:endParaRPr lang="ru-RU"/>
        </a:p>
      </dgm:t>
    </dgm:pt>
    <dgm:pt modelId="{1FFD2A8E-F1A7-421F-AECF-2DC66FBCB7E2}" type="sibTrans" cxnId="{BE41DFC4-9F75-49DE-9816-F00B258CBC05}">
      <dgm:prSet/>
      <dgm:spPr/>
      <dgm:t>
        <a:bodyPr/>
        <a:lstStyle/>
        <a:p>
          <a:endParaRPr lang="ru-RU"/>
        </a:p>
      </dgm:t>
    </dgm:pt>
    <dgm:pt modelId="{B0A2E83A-DE8E-4B8E-B635-F3227154D98A}">
      <dgm:prSet/>
      <dgm:spPr/>
      <dgm:t>
        <a:bodyPr/>
        <a:lstStyle/>
        <a:p>
          <a:r>
            <a:rPr lang="ru-RU">
              <a:solidFill>
                <a:srgbClr val="002060"/>
              </a:solidFill>
              <a:latin typeface="Georgia" panose="02040502050405020303" pitchFamily="18" charset="0"/>
            </a:rPr>
            <a:t>этнокультурная и гражданская идентичность</a:t>
          </a:r>
          <a:endParaRPr lang="ru-RU" dirty="0"/>
        </a:p>
      </dgm:t>
    </dgm:pt>
    <dgm:pt modelId="{D7747FF8-985B-4265-8B42-31C990BB2293}" type="parTrans" cxnId="{66591E86-A5BC-4713-BA4C-59C486CC4460}">
      <dgm:prSet/>
      <dgm:spPr/>
      <dgm:t>
        <a:bodyPr/>
        <a:lstStyle/>
        <a:p>
          <a:endParaRPr lang="ru-RU"/>
        </a:p>
      </dgm:t>
    </dgm:pt>
    <dgm:pt modelId="{592404FF-ECB9-47C8-AFF4-54D3CD36E06C}" type="sibTrans" cxnId="{66591E86-A5BC-4713-BA4C-59C486CC4460}">
      <dgm:prSet/>
      <dgm:spPr/>
      <dgm:t>
        <a:bodyPr/>
        <a:lstStyle/>
        <a:p>
          <a:endParaRPr lang="ru-RU"/>
        </a:p>
      </dgm:t>
    </dgm:pt>
    <dgm:pt modelId="{4682AEF2-9AF9-4A87-B4D9-5BB0450EC623}" type="pres">
      <dgm:prSet presAssocID="{2885E69B-CA76-4B40-B20F-ABD776E1E686}" presName="Name0" presStyleCnt="0">
        <dgm:presLayoutVars>
          <dgm:dir/>
          <dgm:animLvl val="lvl"/>
          <dgm:resizeHandles val="exact"/>
        </dgm:presLayoutVars>
      </dgm:prSet>
      <dgm:spPr/>
    </dgm:pt>
    <dgm:pt modelId="{0B3B1DB2-D7DF-418D-8407-60C836E0ECD6}" type="pres">
      <dgm:prSet presAssocID="{D4E9A9DA-C196-479D-A530-59912AF90AC9}" presName="Name8" presStyleCnt="0"/>
      <dgm:spPr/>
    </dgm:pt>
    <dgm:pt modelId="{6DAF70C1-9C34-44D8-BBFD-217D2620D581}" type="pres">
      <dgm:prSet presAssocID="{D4E9A9DA-C196-479D-A530-59912AF90AC9}" presName="level" presStyleLbl="node1" presStyleIdx="0" presStyleCnt="3" custScaleY="134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2F063-E229-4FF8-B656-42954BBF50F9}" type="pres">
      <dgm:prSet presAssocID="{D4E9A9DA-C196-479D-A530-59912AF90AC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3FD81-3723-4679-864E-382EC533265B}" type="pres">
      <dgm:prSet presAssocID="{791B1432-2350-4C98-B1C0-8ADB08EAAAC5}" presName="Name8" presStyleCnt="0"/>
      <dgm:spPr/>
    </dgm:pt>
    <dgm:pt modelId="{04C6FA9A-E623-4CF7-A42B-BC2AD18F5BF5}" type="pres">
      <dgm:prSet presAssocID="{791B1432-2350-4C98-B1C0-8ADB08EAAAC5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6559B-5766-4FE7-9FF9-97F0AC96CAC1}" type="pres">
      <dgm:prSet presAssocID="{791B1432-2350-4C98-B1C0-8ADB08EAAAC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38277-8E92-4904-9CBB-DE66C63D9E8E}" type="pres">
      <dgm:prSet presAssocID="{B0A2E83A-DE8E-4B8E-B635-F3227154D98A}" presName="Name8" presStyleCnt="0"/>
      <dgm:spPr/>
    </dgm:pt>
    <dgm:pt modelId="{502D11DD-9E4A-4A03-AA93-E22EA09B308A}" type="pres">
      <dgm:prSet presAssocID="{B0A2E83A-DE8E-4B8E-B635-F3227154D98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2D8E4-C8AF-408D-9E35-1C1C32DA105B}" type="pres">
      <dgm:prSet presAssocID="{B0A2E83A-DE8E-4B8E-B635-F3227154D9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591E86-A5BC-4713-BA4C-59C486CC4460}" srcId="{2885E69B-CA76-4B40-B20F-ABD776E1E686}" destId="{B0A2E83A-DE8E-4B8E-B635-F3227154D98A}" srcOrd="2" destOrd="0" parTransId="{D7747FF8-985B-4265-8B42-31C990BB2293}" sibTransId="{592404FF-ECB9-47C8-AFF4-54D3CD36E06C}"/>
    <dgm:cxn modelId="{310B9F73-C4BB-4DBA-85F4-119E086EE3ED}" type="presOf" srcId="{D4E9A9DA-C196-479D-A530-59912AF90AC9}" destId="{6DAF70C1-9C34-44D8-BBFD-217D2620D581}" srcOrd="0" destOrd="0" presId="urn:microsoft.com/office/officeart/2005/8/layout/pyramid1"/>
    <dgm:cxn modelId="{92D7A6E2-2423-44B6-8CC5-C9E695279B5C}" srcId="{2885E69B-CA76-4B40-B20F-ABD776E1E686}" destId="{D4E9A9DA-C196-479D-A530-59912AF90AC9}" srcOrd="0" destOrd="0" parTransId="{C0AF25D1-BFFC-4A4F-9C0C-64A3B17F1B83}" sibTransId="{F1C67152-F5FC-48A9-83DF-A533C84C6D89}"/>
    <dgm:cxn modelId="{1106EEAE-CC87-4FA8-9E9A-0CCD29199CB0}" type="presOf" srcId="{B0A2E83A-DE8E-4B8E-B635-F3227154D98A}" destId="{B6C2D8E4-C8AF-408D-9E35-1C1C32DA105B}" srcOrd="1" destOrd="0" presId="urn:microsoft.com/office/officeart/2005/8/layout/pyramid1"/>
    <dgm:cxn modelId="{D45FC80D-EBF1-449B-9DB9-AFB0AEC6DBEE}" type="presOf" srcId="{2885E69B-CA76-4B40-B20F-ABD776E1E686}" destId="{4682AEF2-9AF9-4A87-B4D9-5BB0450EC623}" srcOrd="0" destOrd="0" presId="urn:microsoft.com/office/officeart/2005/8/layout/pyramid1"/>
    <dgm:cxn modelId="{D6DDDD37-4B22-41FE-809F-D83F66EFA540}" type="presOf" srcId="{D4E9A9DA-C196-479D-A530-59912AF90AC9}" destId="{C4F2F063-E229-4FF8-B656-42954BBF50F9}" srcOrd="1" destOrd="0" presId="urn:microsoft.com/office/officeart/2005/8/layout/pyramid1"/>
    <dgm:cxn modelId="{D3A67E3E-984A-4CAB-AB98-B7C8919894AE}" type="presOf" srcId="{791B1432-2350-4C98-B1C0-8ADB08EAAAC5}" destId="{04C6FA9A-E623-4CF7-A42B-BC2AD18F5BF5}" srcOrd="0" destOrd="0" presId="urn:microsoft.com/office/officeart/2005/8/layout/pyramid1"/>
    <dgm:cxn modelId="{BE41DFC4-9F75-49DE-9816-F00B258CBC05}" srcId="{2885E69B-CA76-4B40-B20F-ABD776E1E686}" destId="{791B1432-2350-4C98-B1C0-8ADB08EAAAC5}" srcOrd="1" destOrd="0" parTransId="{0A43D126-2369-44F8-A4E9-D16439778622}" sibTransId="{1FFD2A8E-F1A7-421F-AECF-2DC66FBCB7E2}"/>
    <dgm:cxn modelId="{415B0576-84EE-4650-AC7D-0AA8FC311C64}" type="presOf" srcId="{B0A2E83A-DE8E-4B8E-B635-F3227154D98A}" destId="{502D11DD-9E4A-4A03-AA93-E22EA09B308A}" srcOrd="0" destOrd="0" presId="urn:microsoft.com/office/officeart/2005/8/layout/pyramid1"/>
    <dgm:cxn modelId="{A2D9EBD0-13DB-4CBE-BF64-326F5B7C6F9C}" type="presOf" srcId="{791B1432-2350-4C98-B1C0-8ADB08EAAAC5}" destId="{4726559B-5766-4FE7-9FF9-97F0AC96CAC1}" srcOrd="1" destOrd="0" presId="urn:microsoft.com/office/officeart/2005/8/layout/pyramid1"/>
    <dgm:cxn modelId="{3F236AFA-DD29-403A-8BCF-628FBD618183}" type="presParOf" srcId="{4682AEF2-9AF9-4A87-B4D9-5BB0450EC623}" destId="{0B3B1DB2-D7DF-418D-8407-60C836E0ECD6}" srcOrd="0" destOrd="0" presId="urn:microsoft.com/office/officeart/2005/8/layout/pyramid1"/>
    <dgm:cxn modelId="{12DE8E86-1AA6-4594-AE41-2B51FE46E680}" type="presParOf" srcId="{0B3B1DB2-D7DF-418D-8407-60C836E0ECD6}" destId="{6DAF70C1-9C34-44D8-BBFD-217D2620D581}" srcOrd="0" destOrd="0" presId="urn:microsoft.com/office/officeart/2005/8/layout/pyramid1"/>
    <dgm:cxn modelId="{C3E8CCF9-FE0C-4CC4-A83F-46A93E945655}" type="presParOf" srcId="{0B3B1DB2-D7DF-418D-8407-60C836E0ECD6}" destId="{C4F2F063-E229-4FF8-B656-42954BBF50F9}" srcOrd="1" destOrd="0" presId="urn:microsoft.com/office/officeart/2005/8/layout/pyramid1"/>
    <dgm:cxn modelId="{3C5AB1F3-99C8-4A00-9928-F50DBA1AED3E}" type="presParOf" srcId="{4682AEF2-9AF9-4A87-B4D9-5BB0450EC623}" destId="{F5C3FD81-3723-4679-864E-382EC533265B}" srcOrd="1" destOrd="0" presId="urn:microsoft.com/office/officeart/2005/8/layout/pyramid1"/>
    <dgm:cxn modelId="{66263289-DE85-417B-9292-195931571FD2}" type="presParOf" srcId="{F5C3FD81-3723-4679-864E-382EC533265B}" destId="{04C6FA9A-E623-4CF7-A42B-BC2AD18F5BF5}" srcOrd="0" destOrd="0" presId="urn:microsoft.com/office/officeart/2005/8/layout/pyramid1"/>
    <dgm:cxn modelId="{EAA90855-8943-4B34-B67C-626CA28735A4}" type="presParOf" srcId="{F5C3FD81-3723-4679-864E-382EC533265B}" destId="{4726559B-5766-4FE7-9FF9-97F0AC96CAC1}" srcOrd="1" destOrd="0" presId="urn:microsoft.com/office/officeart/2005/8/layout/pyramid1"/>
    <dgm:cxn modelId="{1043F06C-7DC6-4643-90B1-5167AB3DBDF7}" type="presParOf" srcId="{4682AEF2-9AF9-4A87-B4D9-5BB0450EC623}" destId="{45738277-8E92-4904-9CBB-DE66C63D9E8E}" srcOrd="2" destOrd="0" presId="urn:microsoft.com/office/officeart/2005/8/layout/pyramid1"/>
    <dgm:cxn modelId="{8949F990-F784-41EB-AFEC-02A0543B52A5}" type="presParOf" srcId="{45738277-8E92-4904-9CBB-DE66C63D9E8E}" destId="{502D11DD-9E4A-4A03-AA93-E22EA09B308A}" srcOrd="0" destOrd="0" presId="urn:microsoft.com/office/officeart/2005/8/layout/pyramid1"/>
    <dgm:cxn modelId="{A6141610-BF36-4308-A546-385C09BC26A6}" type="presParOf" srcId="{45738277-8E92-4904-9CBB-DE66C63D9E8E}" destId="{B6C2D8E4-C8AF-408D-9E35-1C1C32DA105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4FEC81-4E79-4726-A16D-2E4AB25C7412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21CB6D6-DE76-4A86-9A26-A093745E0F1D}">
      <dgm:prSet phldrT="[Текст]"/>
      <dgm:spPr>
        <a:solidFill>
          <a:srgbClr val="449D13"/>
        </a:solidFill>
      </dgm:spPr>
      <dgm:t>
        <a:bodyPr/>
        <a:lstStyle/>
        <a:p>
          <a:r>
            <a:rPr lang="ru-RU">
              <a:solidFill>
                <a:schemeClr val="tx1"/>
              </a:solidFill>
              <a:latin typeface="Georgia" panose="02040502050405020303" pitchFamily="18" charset="0"/>
            </a:rPr>
            <a:t>развитие диалектического мышления</a:t>
          </a:r>
          <a:endParaRPr lang="ru-RU" dirty="0">
            <a:solidFill>
              <a:schemeClr val="tx1"/>
            </a:solidFill>
          </a:endParaRPr>
        </a:p>
      </dgm:t>
    </dgm:pt>
    <dgm:pt modelId="{349A8BE6-C18C-4031-B2E6-5CE2245D753D}" type="parTrans" cxnId="{42E7BDFB-3458-4C03-84B2-639FDDF113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BF9352B-A10D-4E9C-9329-49D0804F4AD7}" type="sibTrans" cxnId="{42E7BDFB-3458-4C03-84B2-639FDDF11367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76DEBC6-6DA5-4E66-9618-0D721B439CDE}">
      <dgm:prSet phldrT="[Текст]"/>
      <dgm:spPr>
        <a:solidFill>
          <a:srgbClr val="FFFF00"/>
        </a:solidFill>
      </dgm:spPr>
      <dgm:t>
        <a:bodyPr/>
        <a:lstStyle/>
        <a:p>
          <a:r>
            <a:rPr lang="ru-RU">
              <a:solidFill>
                <a:schemeClr val="tx1"/>
              </a:solidFill>
              <a:latin typeface="Georgia" panose="02040502050405020303" pitchFamily="18" charset="0"/>
            </a:rPr>
            <a:t>расширение кругозора </a:t>
          </a:r>
          <a:endParaRPr lang="ru-RU" dirty="0">
            <a:solidFill>
              <a:schemeClr val="tx1"/>
            </a:solidFill>
          </a:endParaRPr>
        </a:p>
      </dgm:t>
    </dgm:pt>
    <dgm:pt modelId="{47F25A50-3C9D-4377-9013-93324B19EBF4}" type="parTrans" cxnId="{06BE60C6-4740-4445-8BA0-6FB1F67254E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1E33866-CD7F-44C9-BC0D-2C1E9ACE9517}" type="sibTrans" cxnId="{06BE60C6-4740-4445-8BA0-6FB1F67254EB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2DC2C1D-A874-40FE-9F19-7B0EDFD38639}">
      <dgm:prSet phldrT="[Текст]"/>
      <dgm:spPr>
        <a:solidFill>
          <a:srgbClr val="FF99CC"/>
        </a:solidFill>
      </dgm:spPr>
      <dgm:t>
        <a:bodyPr/>
        <a:lstStyle/>
        <a:p>
          <a:r>
            <a:rPr lang="ru-RU">
              <a:solidFill>
                <a:schemeClr val="tx1"/>
              </a:solidFill>
              <a:latin typeface="Georgia" panose="02040502050405020303" pitchFamily="18" charset="0"/>
            </a:rPr>
            <a:t>формирование поликультурной личности</a:t>
          </a:r>
          <a:endParaRPr lang="ru-RU" dirty="0">
            <a:solidFill>
              <a:schemeClr val="tx1"/>
            </a:solidFill>
          </a:endParaRPr>
        </a:p>
      </dgm:t>
    </dgm:pt>
    <dgm:pt modelId="{E8799B07-CD7A-4EF8-AF7E-AA4BC815B792}" type="parTrans" cxnId="{468C4021-958A-40D8-A73F-94121DBD33A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728D29-3C2C-4CD5-B935-33F1A4890C8C}" type="sibTrans" cxnId="{468C4021-958A-40D8-A73F-94121DBD33A1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3E0AF21-0DB8-4C4D-B671-2BCEE0D9E9DF}">
      <dgm:prSet/>
      <dgm:spPr>
        <a:solidFill>
          <a:srgbClr val="FF3399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Georgia" panose="02040502050405020303" pitchFamily="18" charset="0"/>
            </a:rPr>
            <a:t>средство для познания родного языка</a:t>
          </a:r>
          <a:endParaRPr lang="ru-RU" dirty="0">
            <a:solidFill>
              <a:schemeClr val="tx1"/>
            </a:solidFill>
          </a:endParaRPr>
        </a:p>
      </dgm:t>
    </dgm:pt>
    <dgm:pt modelId="{5680CBAD-C50B-41B7-B2D3-2AB83A317166}" type="parTrans" cxnId="{CC4F3AE0-CDF0-408E-9A4E-7DF101ABD14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3DC4C1D-821C-468B-97B8-7035A6EFDF3B}" type="sibTrans" cxnId="{CC4F3AE0-CDF0-408E-9A4E-7DF101ABD141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B2E4946-4661-494C-A563-6588DF5ADA11}" type="pres">
      <dgm:prSet presAssocID="{6C4FEC81-4E79-4726-A16D-2E4AB25C741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96A65F8B-5032-4371-90A4-56F9EC54CE74}" type="pres">
      <dgm:prSet presAssocID="{521CB6D6-DE76-4A86-9A26-A093745E0F1D}" presName="text1" presStyleCnt="0"/>
      <dgm:spPr/>
    </dgm:pt>
    <dgm:pt modelId="{A4AD2B6F-AF3D-4162-BF9D-BBCF9B18A544}" type="pres">
      <dgm:prSet presAssocID="{521CB6D6-DE76-4A86-9A26-A093745E0F1D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578556-3BA5-4D99-9B92-5D9E02F91D96}" type="pres">
      <dgm:prSet presAssocID="{521CB6D6-DE76-4A86-9A26-A093745E0F1D}" presName="textaccent1" presStyleCnt="0"/>
      <dgm:spPr/>
    </dgm:pt>
    <dgm:pt modelId="{1E881CF9-B1A9-41EF-90ED-40E803ED67A1}" type="pres">
      <dgm:prSet presAssocID="{521CB6D6-DE76-4A86-9A26-A093745E0F1D}" presName="accentRepeatNode" presStyleLbl="solidAlignAcc1" presStyleIdx="0" presStyleCnt="8"/>
      <dgm:spPr/>
    </dgm:pt>
    <dgm:pt modelId="{BD7C0353-35EE-4D65-B714-F0671EC28BC6}" type="pres">
      <dgm:prSet presAssocID="{2BF9352B-A10D-4E9C-9329-49D0804F4AD7}" presName="image1" presStyleCnt="0"/>
      <dgm:spPr/>
    </dgm:pt>
    <dgm:pt modelId="{ED7BF0E7-EACF-42C8-A5DA-7863EA6178B5}" type="pres">
      <dgm:prSet presAssocID="{2BF9352B-A10D-4E9C-9329-49D0804F4AD7}" presName="imageRepeatNode" presStyleLbl="alignAcc1" presStyleIdx="0" presStyleCnt="4"/>
      <dgm:spPr/>
      <dgm:t>
        <a:bodyPr/>
        <a:lstStyle/>
        <a:p>
          <a:endParaRPr lang="ru-RU"/>
        </a:p>
      </dgm:t>
    </dgm:pt>
    <dgm:pt modelId="{036F4F32-3F76-469B-8E81-983A7EE0C890}" type="pres">
      <dgm:prSet presAssocID="{2BF9352B-A10D-4E9C-9329-49D0804F4AD7}" presName="imageaccent1" presStyleCnt="0"/>
      <dgm:spPr/>
    </dgm:pt>
    <dgm:pt modelId="{EF5316DD-24C6-4014-BDE7-47E2AC77E8F5}" type="pres">
      <dgm:prSet presAssocID="{2BF9352B-A10D-4E9C-9329-49D0804F4AD7}" presName="accentRepeatNode" presStyleLbl="solidAlignAcc1" presStyleIdx="1" presStyleCnt="8"/>
      <dgm:spPr/>
    </dgm:pt>
    <dgm:pt modelId="{26C0AE67-CC44-46E6-8984-A4E9A8B72B79}" type="pres">
      <dgm:prSet presAssocID="{D76DEBC6-6DA5-4E66-9618-0D721B439CDE}" presName="text2" presStyleCnt="0"/>
      <dgm:spPr/>
    </dgm:pt>
    <dgm:pt modelId="{15DE3211-BEBA-41D3-980C-0FE09AAD9523}" type="pres">
      <dgm:prSet presAssocID="{D76DEBC6-6DA5-4E66-9618-0D721B439CDE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DF725-6AC0-42E9-B844-ED5DF7D241CB}" type="pres">
      <dgm:prSet presAssocID="{D76DEBC6-6DA5-4E66-9618-0D721B439CDE}" presName="textaccent2" presStyleCnt="0"/>
      <dgm:spPr/>
    </dgm:pt>
    <dgm:pt modelId="{9EF00D95-1D52-48CB-B387-BF1EDEAC7439}" type="pres">
      <dgm:prSet presAssocID="{D76DEBC6-6DA5-4E66-9618-0D721B439CDE}" presName="accentRepeatNode" presStyleLbl="solidAlignAcc1" presStyleIdx="2" presStyleCnt="8"/>
      <dgm:spPr/>
    </dgm:pt>
    <dgm:pt modelId="{0FF79472-4D2C-4C98-980C-98E6887F999A}" type="pres">
      <dgm:prSet presAssocID="{61E33866-CD7F-44C9-BC0D-2C1E9ACE9517}" presName="image2" presStyleCnt="0"/>
      <dgm:spPr/>
    </dgm:pt>
    <dgm:pt modelId="{C7882A58-6B77-44A7-91B3-FDAFCC866C87}" type="pres">
      <dgm:prSet presAssocID="{61E33866-CD7F-44C9-BC0D-2C1E9ACE9517}" presName="imageRepeatNode" presStyleLbl="alignAcc1" presStyleIdx="1" presStyleCnt="4"/>
      <dgm:spPr/>
      <dgm:t>
        <a:bodyPr/>
        <a:lstStyle/>
        <a:p>
          <a:endParaRPr lang="ru-RU"/>
        </a:p>
      </dgm:t>
    </dgm:pt>
    <dgm:pt modelId="{A5C08B8D-1D44-4E5B-AC11-0088FFF2E41D}" type="pres">
      <dgm:prSet presAssocID="{61E33866-CD7F-44C9-BC0D-2C1E9ACE9517}" presName="imageaccent2" presStyleCnt="0"/>
      <dgm:spPr/>
    </dgm:pt>
    <dgm:pt modelId="{68F551D8-DBD3-4D3D-993F-FFC500B83367}" type="pres">
      <dgm:prSet presAssocID="{61E33866-CD7F-44C9-BC0D-2C1E9ACE9517}" presName="accentRepeatNode" presStyleLbl="solidAlignAcc1" presStyleIdx="3" presStyleCnt="8"/>
      <dgm:spPr/>
    </dgm:pt>
    <dgm:pt modelId="{254A824D-46AF-4853-BEB3-8432DBD311C5}" type="pres">
      <dgm:prSet presAssocID="{42DC2C1D-A874-40FE-9F19-7B0EDFD38639}" presName="text3" presStyleCnt="0"/>
      <dgm:spPr/>
    </dgm:pt>
    <dgm:pt modelId="{AE30F95C-6FE4-4D6C-904E-A9046548BBAA}" type="pres">
      <dgm:prSet presAssocID="{42DC2C1D-A874-40FE-9F19-7B0EDFD38639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A92CC-DA90-4948-A502-0F05F997E56A}" type="pres">
      <dgm:prSet presAssocID="{42DC2C1D-A874-40FE-9F19-7B0EDFD38639}" presName="textaccent3" presStyleCnt="0"/>
      <dgm:spPr/>
    </dgm:pt>
    <dgm:pt modelId="{E13791DE-3887-41BC-AC84-F4905100B03F}" type="pres">
      <dgm:prSet presAssocID="{42DC2C1D-A874-40FE-9F19-7B0EDFD38639}" presName="accentRepeatNode" presStyleLbl="solidAlignAcc1" presStyleIdx="4" presStyleCnt="8"/>
      <dgm:spPr/>
    </dgm:pt>
    <dgm:pt modelId="{82A02CB8-9A8B-41CE-AF04-BA85AC2F45AF}" type="pres">
      <dgm:prSet presAssocID="{DE728D29-3C2C-4CD5-B935-33F1A4890C8C}" presName="image3" presStyleCnt="0"/>
      <dgm:spPr/>
    </dgm:pt>
    <dgm:pt modelId="{794F94DF-F71F-45B9-8333-07C836B20BAE}" type="pres">
      <dgm:prSet presAssocID="{DE728D29-3C2C-4CD5-B935-33F1A4890C8C}" presName="imageRepeatNode" presStyleLbl="alignAcc1" presStyleIdx="2" presStyleCnt="4"/>
      <dgm:spPr/>
      <dgm:t>
        <a:bodyPr/>
        <a:lstStyle/>
        <a:p>
          <a:endParaRPr lang="ru-RU"/>
        </a:p>
      </dgm:t>
    </dgm:pt>
    <dgm:pt modelId="{F15B7BAA-0F9E-418E-8B59-51F0D472CB54}" type="pres">
      <dgm:prSet presAssocID="{DE728D29-3C2C-4CD5-B935-33F1A4890C8C}" presName="imageaccent3" presStyleCnt="0"/>
      <dgm:spPr/>
    </dgm:pt>
    <dgm:pt modelId="{B0E8D931-F32C-4612-BA0D-B34D9F9005B6}" type="pres">
      <dgm:prSet presAssocID="{DE728D29-3C2C-4CD5-B935-33F1A4890C8C}" presName="accentRepeatNode" presStyleLbl="solidAlignAcc1" presStyleIdx="5" presStyleCnt="8"/>
      <dgm:spPr/>
    </dgm:pt>
    <dgm:pt modelId="{C491AEC8-22A7-4AD8-9A77-D5605C34254A}" type="pres">
      <dgm:prSet presAssocID="{03E0AF21-0DB8-4C4D-B671-2BCEE0D9E9DF}" presName="text4" presStyleCnt="0"/>
      <dgm:spPr/>
    </dgm:pt>
    <dgm:pt modelId="{79580DF1-0193-4EC8-B076-481BDAED07C6}" type="pres">
      <dgm:prSet presAssocID="{03E0AF21-0DB8-4C4D-B671-2BCEE0D9E9DF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275CA-3D6A-4428-AC83-47174FCC04DA}" type="pres">
      <dgm:prSet presAssocID="{03E0AF21-0DB8-4C4D-B671-2BCEE0D9E9DF}" presName="textaccent4" presStyleCnt="0"/>
      <dgm:spPr/>
    </dgm:pt>
    <dgm:pt modelId="{21C56221-7422-4538-A6D1-B1A4B31E2B0B}" type="pres">
      <dgm:prSet presAssocID="{03E0AF21-0DB8-4C4D-B671-2BCEE0D9E9DF}" presName="accentRepeatNode" presStyleLbl="solidAlignAcc1" presStyleIdx="6" presStyleCnt="8"/>
      <dgm:spPr/>
    </dgm:pt>
    <dgm:pt modelId="{F5ED61DB-BDD7-44C5-966D-7B07C32D01D6}" type="pres">
      <dgm:prSet presAssocID="{C3DC4C1D-821C-468B-97B8-7035A6EFDF3B}" presName="image4" presStyleCnt="0"/>
      <dgm:spPr/>
    </dgm:pt>
    <dgm:pt modelId="{A6EE8FC1-D21A-4903-9F84-06699A43A49A}" type="pres">
      <dgm:prSet presAssocID="{C3DC4C1D-821C-468B-97B8-7035A6EFDF3B}" presName="imageRepeatNode" presStyleLbl="alignAcc1" presStyleIdx="3" presStyleCnt="4"/>
      <dgm:spPr/>
      <dgm:t>
        <a:bodyPr/>
        <a:lstStyle/>
        <a:p>
          <a:endParaRPr lang="ru-RU"/>
        </a:p>
      </dgm:t>
    </dgm:pt>
    <dgm:pt modelId="{9174AB8D-ABF5-4D98-BE28-5754EA99BBF8}" type="pres">
      <dgm:prSet presAssocID="{C3DC4C1D-821C-468B-97B8-7035A6EFDF3B}" presName="imageaccent4" presStyleCnt="0"/>
      <dgm:spPr/>
    </dgm:pt>
    <dgm:pt modelId="{0084C384-402F-4BE7-82E6-E1BADEEA2B42}" type="pres">
      <dgm:prSet presAssocID="{C3DC4C1D-821C-468B-97B8-7035A6EFDF3B}" presName="accentRepeatNode" presStyleLbl="solidAlignAcc1" presStyleIdx="7" presStyleCnt="8"/>
      <dgm:spPr/>
    </dgm:pt>
  </dgm:ptLst>
  <dgm:cxnLst>
    <dgm:cxn modelId="{C78BBF40-6D92-48AE-A77D-4ACF913BA9D0}" type="presOf" srcId="{2BF9352B-A10D-4E9C-9329-49D0804F4AD7}" destId="{ED7BF0E7-EACF-42C8-A5DA-7863EA6178B5}" srcOrd="0" destOrd="0" presId="urn:microsoft.com/office/officeart/2008/layout/HexagonCluster"/>
    <dgm:cxn modelId="{9A33DDE8-F234-421C-83BC-CB3C231C9185}" type="presOf" srcId="{D76DEBC6-6DA5-4E66-9618-0D721B439CDE}" destId="{15DE3211-BEBA-41D3-980C-0FE09AAD9523}" srcOrd="0" destOrd="0" presId="urn:microsoft.com/office/officeart/2008/layout/HexagonCluster"/>
    <dgm:cxn modelId="{82541BD6-61E2-4B1D-B1A7-016730EBDAF9}" type="presOf" srcId="{03E0AF21-0DB8-4C4D-B671-2BCEE0D9E9DF}" destId="{79580DF1-0193-4EC8-B076-481BDAED07C6}" srcOrd="0" destOrd="0" presId="urn:microsoft.com/office/officeart/2008/layout/HexagonCluster"/>
    <dgm:cxn modelId="{91B64481-04CA-422A-B953-513D87B875E8}" type="presOf" srcId="{6C4FEC81-4E79-4726-A16D-2E4AB25C7412}" destId="{FB2E4946-4661-494C-A563-6588DF5ADA11}" srcOrd="0" destOrd="0" presId="urn:microsoft.com/office/officeart/2008/layout/HexagonCluster"/>
    <dgm:cxn modelId="{75A7827E-42A9-442C-B11B-808061894EB3}" type="presOf" srcId="{521CB6D6-DE76-4A86-9A26-A093745E0F1D}" destId="{A4AD2B6F-AF3D-4162-BF9D-BBCF9B18A544}" srcOrd="0" destOrd="0" presId="urn:microsoft.com/office/officeart/2008/layout/HexagonCluster"/>
    <dgm:cxn modelId="{CC4F3AE0-CDF0-408E-9A4E-7DF101ABD141}" srcId="{6C4FEC81-4E79-4726-A16D-2E4AB25C7412}" destId="{03E0AF21-0DB8-4C4D-B671-2BCEE0D9E9DF}" srcOrd="3" destOrd="0" parTransId="{5680CBAD-C50B-41B7-B2D3-2AB83A317166}" sibTransId="{C3DC4C1D-821C-468B-97B8-7035A6EFDF3B}"/>
    <dgm:cxn modelId="{468C4021-958A-40D8-A73F-94121DBD33A1}" srcId="{6C4FEC81-4E79-4726-A16D-2E4AB25C7412}" destId="{42DC2C1D-A874-40FE-9F19-7B0EDFD38639}" srcOrd="2" destOrd="0" parTransId="{E8799B07-CD7A-4EF8-AF7E-AA4BC815B792}" sibTransId="{DE728D29-3C2C-4CD5-B935-33F1A4890C8C}"/>
    <dgm:cxn modelId="{20A99E21-1201-4290-95C1-2E90659889DF}" type="presOf" srcId="{61E33866-CD7F-44C9-BC0D-2C1E9ACE9517}" destId="{C7882A58-6B77-44A7-91B3-FDAFCC866C87}" srcOrd="0" destOrd="0" presId="urn:microsoft.com/office/officeart/2008/layout/HexagonCluster"/>
    <dgm:cxn modelId="{8CEA6859-4E53-465A-98DC-85136A689CA0}" type="presOf" srcId="{C3DC4C1D-821C-468B-97B8-7035A6EFDF3B}" destId="{A6EE8FC1-D21A-4903-9F84-06699A43A49A}" srcOrd="0" destOrd="0" presId="urn:microsoft.com/office/officeart/2008/layout/HexagonCluster"/>
    <dgm:cxn modelId="{35096300-55A4-4E58-8A19-68A77CF580EB}" type="presOf" srcId="{DE728D29-3C2C-4CD5-B935-33F1A4890C8C}" destId="{794F94DF-F71F-45B9-8333-07C836B20BAE}" srcOrd="0" destOrd="0" presId="urn:microsoft.com/office/officeart/2008/layout/HexagonCluster"/>
    <dgm:cxn modelId="{42E7BDFB-3458-4C03-84B2-639FDDF11367}" srcId="{6C4FEC81-4E79-4726-A16D-2E4AB25C7412}" destId="{521CB6D6-DE76-4A86-9A26-A093745E0F1D}" srcOrd="0" destOrd="0" parTransId="{349A8BE6-C18C-4031-B2E6-5CE2245D753D}" sibTransId="{2BF9352B-A10D-4E9C-9329-49D0804F4AD7}"/>
    <dgm:cxn modelId="{C8867A41-7582-4E1E-83CB-D0B71DB73650}" type="presOf" srcId="{42DC2C1D-A874-40FE-9F19-7B0EDFD38639}" destId="{AE30F95C-6FE4-4D6C-904E-A9046548BBAA}" srcOrd="0" destOrd="0" presId="urn:microsoft.com/office/officeart/2008/layout/HexagonCluster"/>
    <dgm:cxn modelId="{06BE60C6-4740-4445-8BA0-6FB1F67254EB}" srcId="{6C4FEC81-4E79-4726-A16D-2E4AB25C7412}" destId="{D76DEBC6-6DA5-4E66-9618-0D721B439CDE}" srcOrd="1" destOrd="0" parTransId="{47F25A50-3C9D-4377-9013-93324B19EBF4}" sibTransId="{61E33866-CD7F-44C9-BC0D-2C1E9ACE9517}"/>
    <dgm:cxn modelId="{0F8621EF-FA99-4671-9D29-AE0702C6234B}" type="presParOf" srcId="{FB2E4946-4661-494C-A563-6588DF5ADA11}" destId="{96A65F8B-5032-4371-90A4-56F9EC54CE74}" srcOrd="0" destOrd="0" presId="urn:microsoft.com/office/officeart/2008/layout/HexagonCluster"/>
    <dgm:cxn modelId="{155E0F68-06CA-44D8-821C-11F71DF87AB4}" type="presParOf" srcId="{96A65F8B-5032-4371-90A4-56F9EC54CE74}" destId="{A4AD2B6F-AF3D-4162-BF9D-BBCF9B18A544}" srcOrd="0" destOrd="0" presId="urn:microsoft.com/office/officeart/2008/layout/HexagonCluster"/>
    <dgm:cxn modelId="{75F0669B-E5C3-42F6-8B33-B568E50A318B}" type="presParOf" srcId="{FB2E4946-4661-494C-A563-6588DF5ADA11}" destId="{C8578556-3BA5-4D99-9B92-5D9E02F91D96}" srcOrd="1" destOrd="0" presId="urn:microsoft.com/office/officeart/2008/layout/HexagonCluster"/>
    <dgm:cxn modelId="{EDF29E21-53B5-4C77-BB84-C5FBC147627C}" type="presParOf" srcId="{C8578556-3BA5-4D99-9B92-5D9E02F91D96}" destId="{1E881CF9-B1A9-41EF-90ED-40E803ED67A1}" srcOrd="0" destOrd="0" presId="urn:microsoft.com/office/officeart/2008/layout/HexagonCluster"/>
    <dgm:cxn modelId="{511CC4E9-888F-4C7B-A8BF-0B277C6A020F}" type="presParOf" srcId="{FB2E4946-4661-494C-A563-6588DF5ADA11}" destId="{BD7C0353-35EE-4D65-B714-F0671EC28BC6}" srcOrd="2" destOrd="0" presId="urn:microsoft.com/office/officeart/2008/layout/HexagonCluster"/>
    <dgm:cxn modelId="{560657D1-5E56-4DD1-8797-DB01ED87A4AA}" type="presParOf" srcId="{BD7C0353-35EE-4D65-B714-F0671EC28BC6}" destId="{ED7BF0E7-EACF-42C8-A5DA-7863EA6178B5}" srcOrd="0" destOrd="0" presId="urn:microsoft.com/office/officeart/2008/layout/HexagonCluster"/>
    <dgm:cxn modelId="{BC8F4B8E-0F7C-408D-8C43-87C62BE99099}" type="presParOf" srcId="{FB2E4946-4661-494C-A563-6588DF5ADA11}" destId="{036F4F32-3F76-469B-8E81-983A7EE0C890}" srcOrd="3" destOrd="0" presId="urn:microsoft.com/office/officeart/2008/layout/HexagonCluster"/>
    <dgm:cxn modelId="{CF41FA6E-3882-40C6-892B-C2D80163AF81}" type="presParOf" srcId="{036F4F32-3F76-469B-8E81-983A7EE0C890}" destId="{EF5316DD-24C6-4014-BDE7-47E2AC77E8F5}" srcOrd="0" destOrd="0" presId="urn:microsoft.com/office/officeart/2008/layout/HexagonCluster"/>
    <dgm:cxn modelId="{BEC767DC-F3E9-4C3D-BB91-520FDA765F05}" type="presParOf" srcId="{FB2E4946-4661-494C-A563-6588DF5ADA11}" destId="{26C0AE67-CC44-46E6-8984-A4E9A8B72B79}" srcOrd="4" destOrd="0" presId="urn:microsoft.com/office/officeart/2008/layout/HexagonCluster"/>
    <dgm:cxn modelId="{BDEC8E38-1216-4A2D-860E-75A3D150CADA}" type="presParOf" srcId="{26C0AE67-CC44-46E6-8984-A4E9A8B72B79}" destId="{15DE3211-BEBA-41D3-980C-0FE09AAD9523}" srcOrd="0" destOrd="0" presId="urn:microsoft.com/office/officeart/2008/layout/HexagonCluster"/>
    <dgm:cxn modelId="{C6D820B7-F2E8-4080-AA19-E94C472DA2E7}" type="presParOf" srcId="{FB2E4946-4661-494C-A563-6588DF5ADA11}" destId="{3BCDF725-6AC0-42E9-B844-ED5DF7D241CB}" srcOrd="5" destOrd="0" presId="urn:microsoft.com/office/officeart/2008/layout/HexagonCluster"/>
    <dgm:cxn modelId="{82B3E08F-2492-4F56-881F-499A5375E393}" type="presParOf" srcId="{3BCDF725-6AC0-42E9-B844-ED5DF7D241CB}" destId="{9EF00D95-1D52-48CB-B387-BF1EDEAC7439}" srcOrd="0" destOrd="0" presId="urn:microsoft.com/office/officeart/2008/layout/HexagonCluster"/>
    <dgm:cxn modelId="{D1C046B6-721C-425F-87BF-9EBA0CD156F8}" type="presParOf" srcId="{FB2E4946-4661-494C-A563-6588DF5ADA11}" destId="{0FF79472-4D2C-4C98-980C-98E6887F999A}" srcOrd="6" destOrd="0" presId="urn:microsoft.com/office/officeart/2008/layout/HexagonCluster"/>
    <dgm:cxn modelId="{B8AC1710-FDB0-453D-BE4B-78DC911E3242}" type="presParOf" srcId="{0FF79472-4D2C-4C98-980C-98E6887F999A}" destId="{C7882A58-6B77-44A7-91B3-FDAFCC866C87}" srcOrd="0" destOrd="0" presId="urn:microsoft.com/office/officeart/2008/layout/HexagonCluster"/>
    <dgm:cxn modelId="{E22B7E02-9673-4993-AFBA-D1CEA289CA70}" type="presParOf" srcId="{FB2E4946-4661-494C-A563-6588DF5ADA11}" destId="{A5C08B8D-1D44-4E5B-AC11-0088FFF2E41D}" srcOrd="7" destOrd="0" presId="urn:microsoft.com/office/officeart/2008/layout/HexagonCluster"/>
    <dgm:cxn modelId="{62B14FBE-41AB-43A4-9174-75732130CD3B}" type="presParOf" srcId="{A5C08B8D-1D44-4E5B-AC11-0088FFF2E41D}" destId="{68F551D8-DBD3-4D3D-993F-FFC500B83367}" srcOrd="0" destOrd="0" presId="urn:microsoft.com/office/officeart/2008/layout/HexagonCluster"/>
    <dgm:cxn modelId="{99EBC137-E25F-4771-9858-1209ADE40A66}" type="presParOf" srcId="{FB2E4946-4661-494C-A563-6588DF5ADA11}" destId="{254A824D-46AF-4853-BEB3-8432DBD311C5}" srcOrd="8" destOrd="0" presId="urn:microsoft.com/office/officeart/2008/layout/HexagonCluster"/>
    <dgm:cxn modelId="{36A729E9-D55B-4574-BCC6-C4F1D37F28AF}" type="presParOf" srcId="{254A824D-46AF-4853-BEB3-8432DBD311C5}" destId="{AE30F95C-6FE4-4D6C-904E-A9046548BBAA}" srcOrd="0" destOrd="0" presId="urn:microsoft.com/office/officeart/2008/layout/HexagonCluster"/>
    <dgm:cxn modelId="{F71E7C08-9C0D-43B6-B4E7-261A1DEAA00C}" type="presParOf" srcId="{FB2E4946-4661-494C-A563-6588DF5ADA11}" destId="{6B6A92CC-DA90-4948-A502-0F05F997E56A}" srcOrd="9" destOrd="0" presId="urn:microsoft.com/office/officeart/2008/layout/HexagonCluster"/>
    <dgm:cxn modelId="{788E3C45-DE85-420C-95B1-6E666C9BF4BD}" type="presParOf" srcId="{6B6A92CC-DA90-4948-A502-0F05F997E56A}" destId="{E13791DE-3887-41BC-AC84-F4905100B03F}" srcOrd="0" destOrd="0" presId="urn:microsoft.com/office/officeart/2008/layout/HexagonCluster"/>
    <dgm:cxn modelId="{65E1C8C5-ACD8-4225-A9EE-DF9061C49300}" type="presParOf" srcId="{FB2E4946-4661-494C-A563-6588DF5ADA11}" destId="{82A02CB8-9A8B-41CE-AF04-BA85AC2F45AF}" srcOrd="10" destOrd="0" presId="urn:microsoft.com/office/officeart/2008/layout/HexagonCluster"/>
    <dgm:cxn modelId="{EE455CE8-BA4C-484E-BC34-2A557613649E}" type="presParOf" srcId="{82A02CB8-9A8B-41CE-AF04-BA85AC2F45AF}" destId="{794F94DF-F71F-45B9-8333-07C836B20BAE}" srcOrd="0" destOrd="0" presId="urn:microsoft.com/office/officeart/2008/layout/HexagonCluster"/>
    <dgm:cxn modelId="{61094568-2EAB-46FF-99DC-C617A3E053CC}" type="presParOf" srcId="{FB2E4946-4661-494C-A563-6588DF5ADA11}" destId="{F15B7BAA-0F9E-418E-8B59-51F0D472CB54}" srcOrd="11" destOrd="0" presId="urn:microsoft.com/office/officeart/2008/layout/HexagonCluster"/>
    <dgm:cxn modelId="{6BF4782B-DB03-40B5-9075-7A4D7E6B5C87}" type="presParOf" srcId="{F15B7BAA-0F9E-418E-8B59-51F0D472CB54}" destId="{B0E8D931-F32C-4612-BA0D-B34D9F9005B6}" srcOrd="0" destOrd="0" presId="urn:microsoft.com/office/officeart/2008/layout/HexagonCluster"/>
    <dgm:cxn modelId="{B1A6D692-72C7-4F37-87C4-EB9D687303A5}" type="presParOf" srcId="{FB2E4946-4661-494C-A563-6588DF5ADA11}" destId="{C491AEC8-22A7-4AD8-9A77-D5605C34254A}" srcOrd="12" destOrd="0" presId="urn:microsoft.com/office/officeart/2008/layout/HexagonCluster"/>
    <dgm:cxn modelId="{1ACB8CB9-F3CE-4DD5-9464-3CC53D065E56}" type="presParOf" srcId="{C491AEC8-22A7-4AD8-9A77-D5605C34254A}" destId="{79580DF1-0193-4EC8-B076-481BDAED07C6}" srcOrd="0" destOrd="0" presId="urn:microsoft.com/office/officeart/2008/layout/HexagonCluster"/>
    <dgm:cxn modelId="{E8D4F552-9404-48A3-B8AF-66DAB9860D07}" type="presParOf" srcId="{FB2E4946-4661-494C-A563-6588DF5ADA11}" destId="{0D4275CA-3D6A-4428-AC83-47174FCC04DA}" srcOrd="13" destOrd="0" presId="urn:microsoft.com/office/officeart/2008/layout/HexagonCluster"/>
    <dgm:cxn modelId="{77B2088B-DD43-4274-8E3B-1392E8F3B048}" type="presParOf" srcId="{0D4275CA-3D6A-4428-AC83-47174FCC04DA}" destId="{21C56221-7422-4538-A6D1-B1A4B31E2B0B}" srcOrd="0" destOrd="0" presId="urn:microsoft.com/office/officeart/2008/layout/HexagonCluster"/>
    <dgm:cxn modelId="{0480395D-6815-43E8-9466-EE5164709385}" type="presParOf" srcId="{FB2E4946-4661-494C-A563-6588DF5ADA11}" destId="{F5ED61DB-BDD7-44C5-966D-7B07C32D01D6}" srcOrd="14" destOrd="0" presId="urn:microsoft.com/office/officeart/2008/layout/HexagonCluster"/>
    <dgm:cxn modelId="{CF4A8070-8201-4B0B-B025-19FD7910E4F4}" type="presParOf" srcId="{F5ED61DB-BDD7-44C5-966D-7B07C32D01D6}" destId="{A6EE8FC1-D21A-4903-9F84-06699A43A49A}" srcOrd="0" destOrd="0" presId="urn:microsoft.com/office/officeart/2008/layout/HexagonCluster"/>
    <dgm:cxn modelId="{85FBE042-EE93-47E1-8FCA-943A93545047}" type="presParOf" srcId="{FB2E4946-4661-494C-A563-6588DF5ADA11}" destId="{9174AB8D-ABF5-4D98-BE28-5754EA99BBF8}" srcOrd="15" destOrd="0" presId="urn:microsoft.com/office/officeart/2008/layout/HexagonCluster"/>
    <dgm:cxn modelId="{E236ACC9-EC4F-411F-B882-ABC47040C15A}" type="presParOf" srcId="{9174AB8D-ABF5-4D98-BE28-5754EA99BBF8}" destId="{0084C384-402F-4BE7-82E6-E1BADEEA2B4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1AA1E0-23D9-46E9-A4D2-734326A2E76A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821D665-61AF-41A2-B6FE-5A4831EC91ED}">
      <dgm:prSet phldrT="[Текст]" custT="1"/>
      <dgm:spPr/>
      <dgm:t>
        <a:bodyPr/>
        <a:lstStyle/>
        <a:p>
          <a:r>
            <a:rPr lang="ru-RU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обучения и воспитания детей дошкольного возраста на русском, татарском и английском языках на паритетной основе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2FF6BF-5AC4-4486-ACD9-4D81D7C69735}" type="parTrans" cxnId="{A555747F-ED75-49FD-8FCE-8FC795F142D9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E3796D6-C24E-4C0C-8B47-96BAEBC579F4}" type="sibTrans" cxnId="{A555747F-ED75-49FD-8FCE-8FC795F142D9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D932A7-54C1-4987-88C3-4EDE179B49CB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Внедрение инновационных подходов к организации процесса обучения и воспитания на трех языках, разработка и реализация программно-методического сопровождения раннего языкового развития детей</a:t>
          </a:r>
        </a:p>
      </dgm:t>
    </dgm:pt>
    <dgm:pt modelId="{079D1BF9-D111-4202-8BA2-A291FCE92A26}" type="parTrans" cxnId="{EDAA1AEF-C2F2-4259-98FB-89792B6360F0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41910A-6BFE-45F6-B76A-F06F506F1B32}" type="sibTrans" cxnId="{EDAA1AEF-C2F2-4259-98FB-89792B6360F0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436DF8-F933-457C-ACD3-22603086695C}">
      <dgm:prSet phldrT="[Текст]" custT="1"/>
      <dgm:spPr/>
      <dgm:t>
        <a:bodyPr/>
        <a:lstStyle/>
        <a:p>
          <a:r>
            <a:rPr lang="ru-RU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инфраструктуры и материально технической базы, используемой для обеспечения современного качества образования детей дошкольного возраста в условиях полилингвальности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4466C16-59A4-4493-A1BE-0C0B21F6B6FD}" type="parTrans" cxnId="{EFC362BA-D540-4E2E-BC9D-FC2462D82FDA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8D1886-F680-48BB-B05C-42F18C87EAEB}" type="sibTrans" cxnId="{EFC362BA-D540-4E2E-BC9D-FC2462D82FDA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680EE1-0419-4400-BB9F-9A6FD5EB61DC}">
      <dgm:prSet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Популяризация и поддержка изучения языков как важного элемента мирового культурного разнообразия</a:t>
          </a:r>
        </a:p>
      </dgm:t>
    </dgm:pt>
    <dgm:pt modelId="{2B941F5F-1D99-4BDF-AD99-A7FE8AEA748B}" type="parTrans" cxnId="{95350A6C-AA00-490A-B9F0-EDDCB460BBE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52267F-78D0-4AEF-AD1E-6F16C0F9632C}" type="sibTrans" cxnId="{95350A6C-AA00-490A-B9F0-EDDCB460BBE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6709CCC-583F-452B-8768-2D0FBB081225}" type="pres">
      <dgm:prSet presAssocID="{941AA1E0-23D9-46E9-A4D2-734326A2E7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0CD607-F33A-4403-9892-14F27189161B}" type="pres">
      <dgm:prSet presAssocID="{FF680EE1-0419-4400-BB9F-9A6FD5EB61DC}" presName="boxAndChildren" presStyleCnt="0"/>
      <dgm:spPr/>
    </dgm:pt>
    <dgm:pt modelId="{DD84A6BD-3E86-4562-B0CF-156BFE8EEABF}" type="pres">
      <dgm:prSet presAssocID="{FF680EE1-0419-4400-BB9F-9A6FD5EB61DC}" presName="parentTextBox" presStyleLbl="node1" presStyleIdx="0" presStyleCnt="4"/>
      <dgm:spPr/>
      <dgm:t>
        <a:bodyPr/>
        <a:lstStyle/>
        <a:p>
          <a:endParaRPr lang="ru-RU"/>
        </a:p>
      </dgm:t>
    </dgm:pt>
    <dgm:pt modelId="{A67EF760-804A-4D2B-AD45-49D9E9FF9FD8}" type="pres">
      <dgm:prSet presAssocID="{E08D1886-F680-48BB-B05C-42F18C87EAEB}" presName="sp" presStyleCnt="0"/>
      <dgm:spPr/>
    </dgm:pt>
    <dgm:pt modelId="{C455E31D-747C-479F-8F21-D9235D88FA93}" type="pres">
      <dgm:prSet presAssocID="{01436DF8-F933-457C-ACD3-22603086695C}" presName="arrowAndChildren" presStyleCnt="0"/>
      <dgm:spPr/>
    </dgm:pt>
    <dgm:pt modelId="{436FF362-4A88-4751-8087-483F1F155EE4}" type="pres">
      <dgm:prSet presAssocID="{01436DF8-F933-457C-ACD3-22603086695C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DDCA9B04-5D82-4411-B583-02B3A809991F}" type="pres">
      <dgm:prSet presAssocID="{BA41910A-6BFE-45F6-B76A-F06F506F1B32}" presName="sp" presStyleCnt="0"/>
      <dgm:spPr/>
    </dgm:pt>
    <dgm:pt modelId="{8E307C93-2E00-40BE-BA30-A18C373B7E45}" type="pres">
      <dgm:prSet presAssocID="{3BD932A7-54C1-4987-88C3-4EDE179B49CB}" presName="arrowAndChildren" presStyleCnt="0"/>
      <dgm:spPr/>
    </dgm:pt>
    <dgm:pt modelId="{C242CDB1-9A1C-454F-8CA0-38D29B4E5D7E}" type="pres">
      <dgm:prSet presAssocID="{3BD932A7-54C1-4987-88C3-4EDE179B49CB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D3B43717-61F4-4194-B972-2C475E04A4FC}" type="pres">
      <dgm:prSet presAssocID="{7E3796D6-C24E-4C0C-8B47-96BAEBC579F4}" presName="sp" presStyleCnt="0"/>
      <dgm:spPr/>
    </dgm:pt>
    <dgm:pt modelId="{CBAA019F-3BC8-4D75-B729-3C8F2DD56919}" type="pres">
      <dgm:prSet presAssocID="{6821D665-61AF-41A2-B6FE-5A4831EC91ED}" presName="arrowAndChildren" presStyleCnt="0"/>
      <dgm:spPr/>
    </dgm:pt>
    <dgm:pt modelId="{F7696B5D-8686-4747-8923-59DEAA7EF7F8}" type="pres">
      <dgm:prSet presAssocID="{6821D665-61AF-41A2-B6FE-5A4831EC91ED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A555747F-ED75-49FD-8FCE-8FC795F142D9}" srcId="{941AA1E0-23D9-46E9-A4D2-734326A2E76A}" destId="{6821D665-61AF-41A2-B6FE-5A4831EC91ED}" srcOrd="0" destOrd="0" parTransId="{BC2FF6BF-5AC4-4486-ACD9-4D81D7C69735}" sibTransId="{7E3796D6-C24E-4C0C-8B47-96BAEBC579F4}"/>
    <dgm:cxn modelId="{95350A6C-AA00-490A-B9F0-EDDCB460BBE8}" srcId="{941AA1E0-23D9-46E9-A4D2-734326A2E76A}" destId="{FF680EE1-0419-4400-BB9F-9A6FD5EB61DC}" srcOrd="3" destOrd="0" parTransId="{2B941F5F-1D99-4BDF-AD99-A7FE8AEA748B}" sibTransId="{2B52267F-78D0-4AEF-AD1E-6F16C0F9632C}"/>
    <dgm:cxn modelId="{49DB6C1B-DB80-4EED-8B85-1910D8E210A4}" type="presOf" srcId="{3BD932A7-54C1-4987-88C3-4EDE179B49CB}" destId="{C242CDB1-9A1C-454F-8CA0-38D29B4E5D7E}" srcOrd="0" destOrd="0" presId="urn:microsoft.com/office/officeart/2005/8/layout/process4"/>
    <dgm:cxn modelId="{EFC362BA-D540-4E2E-BC9D-FC2462D82FDA}" srcId="{941AA1E0-23D9-46E9-A4D2-734326A2E76A}" destId="{01436DF8-F933-457C-ACD3-22603086695C}" srcOrd="2" destOrd="0" parTransId="{04466C16-59A4-4493-A1BE-0C0B21F6B6FD}" sibTransId="{E08D1886-F680-48BB-B05C-42F18C87EAEB}"/>
    <dgm:cxn modelId="{AF353BF6-C181-4991-A27F-55CAD18BA424}" type="presOf" srcId="{6821D665-61AF-41A2-B6FE-5A4831EC91ED}" destId="{F7696B5D-8686-4747-8923-59DEAA7EF7F8}" srcOrd="0" destOrd="0" presId="urn:microsoft.com/office/officeart/2005/8/layout/process4"/>
    <dgm:cxn modelId="{EDAA1AEF-C2F2-4259-98FB-89792B6360F0}" srcId="{941AA1E0-23D9-46E9-A4D2-734326A2E76A}" destId="{3BD932A7-54C1-4987-88C3-4EDE179B49CB}" srcOrd="1" destOrd="0" parTransId="{079D1BF9-D111-4202-8BA2-A291FCE92A26}" sibTransId="{BA41910A-6BFE-45F6-B76A-F06F506F1B32}"/>
    <dgm:cxn modelId="{EB93E137-F8CA-44D7-942F-B6FE0144C425}" type="presOf" srcId="{941AA1E0-23D9-46E9-A4D2-734326A2E76A}" destId="{F6709CCC-583F-452B-8768-2D0FBB081225}" srcOrd="0" destOrd="0" presId="urn:microsoft.com/office/officeart/2005/8/layout/process4"/>
    <dgm:cxn modelId="{44E21DD1-231F-42E8-A7EA-D4862938927F}" type="presOf" srcId="{FF680EE1-0419-4400-BB9F-9A6FD5EB61DC}" destId="{DD84A6BD-3E86-4562-B0CF-156BFE8EEABF}" srcOrd="0" destOrd="0" presId="urn:microsoft.com/office/officeart/2005/8/layout/process4"/>
    <dgm:cxn modelId="{FAE22B3E-8336-4B63-AD23-B5D0DCB3DBB9}" type="presOf" srcId="{01436DF8-F933-457C-ACD3-22603086695C}" destId="{436FF362-4A88-4751-8087-483F1F155EE4}" srcOrd="0" destOrd="0" presId="urn:microsoft.com/office/officeart/2005/8/layout/process4"/>
    <dgm:cxn modelId="{F6E7E132-D26C-458B-9F11-C9BC82F51E30}" type="presParOf" srcId="{F6709CCC-583F-452B-8768-2D0FBB081225}" destId="{670CD607-F33A-4403-9892-14F27189161B}" srcOrd="0" destOrd="0" presId="urn:microsoft.com/office/officeart/2005/8/layout/process4"/>
    <dgm:cxn modelId="{F55E115A-A5EC-438C-9413-F406FD0407D3}" type="presParOf" srcId="{670CD607-F33A-4403-9892-14F27189161B}" destId="{DD84A6BD-3E86-4562-B0CF-156BFE8EEABF}" srcOrd="0" destOrd="0" presId="urn:microsoft.com/office/officeart/2005/8/layout/process4"/>
    <dgm:cxn modelId="{B8CAA7D6-7932-4422-93D5-E8FCEAF4B143}" type="presParOf" srcId="{F6709CCC-583F-452B-8768-2D0FBB081225}" destId="{A67EF760-804A-4D2B-AD45-49D9E9FF9FD8}" srcOrd="1" destOrd="0" presId="urn:microsoft.com/office/officeart/2005/8/layout/process4"/>
    <dgm:cxn modelId="{2783D649-56B5-46EF-9F83-BE290683D5AF}" type="presParOf" srcId="{F6709CCC-583F-452B-8768-2D0FBB081225}" destId="{C455E31D-747C-479F-8F21-D9235D88FA93}" srcOrd="2" destOrd="0" presId="urn:microsoft.com/office/officeart/2005/8/layout/process4"/>
    <dgm:cxn modelId="{03F9473D-79BC-4088-B522-C3D8687A7246}" type="presParOf" srcId="{C455E31D-747C-479F-8F21-D9235D88FA93}" destId="{436FF362-4A88-4751-8087-483F1F155EE4}" srcOrd="0" destOrd="0" presId="urn:microsoft.com/office/officeart/2005/8/layout/process4"/>
    <dgm:cxn modelId="{924EF514-2D31-4BBB-AC91-B739BB1E34C9}" type="presParOf" srcId="{F6709CCC-583F-452B-8768-2D0FBB081225}" destId="{DDCA9B04-5D82-4411-B583-02B3A809991F}" srcOrd="3" destOrd="0" presId="urn:microsoft.com/office/officeart/2005/8/layout/process4"/>
    <dgm:cxn modelId="{A9DEF8F4-4078-41DB-81C6-439839A0EBA0}" type="presParOf" srcId="{F6709CCC-583F-452B-8768-2D0FBB081225}" destId="{8E307C93-2E00-40BE-BA30-A18C373B7E45}" srcOrd="4" destOrd="0" presId="urn:microsoft.com/office/officeart/2005/8/layout/process4"/>
    <dgm:cxn modelId="{2A84CA10-8318-4D22-A306-791F5C859971}" type="presParOf" srcId="{8E307C93-2E00-40BE-BA30-A18C373B7E45}" destId="{C242CDB1-9A1C-454F-8CA0-38D29B4E5D7E}" srcOrd="0" destOrd="0" presId="urn:microsoft.com/office/officeart/2005/8/layout/process4"/>
    <dgm:cxn modelId="{1ADE08E5-E9CF-4EFF-98BC-B6BC48B6C971}" type="presParOf" srcId="{F6709CCC-583F-452B-8768-2D0FBB081225}" destId="{D3B43717-61F4-4194-B972-2C475E04A4FC}" srcOrd="5" destOrd="0" presId="urn:microsoft.com/office/officeart/2005/8/layout/process4"/>
    <dgm:cxn modelId="{03EF8CA3-987A-40EF-8D8E-05A70C05EB8F}" type="presParOf" srcId="{F6709CCC-583F-452B-8768-2D0FBB081225}" destId="{CBAA019F-3BC8-4D75-B729-3C8F2DD56919}" srcOrd="6" destOrd="0" presId="urn:microsoft.com/office/officeart/2005/8/layout/process4"/>
    <dgm:cxn modelId="{6ADCC783-3B53-4C60-AD36-3BC39022A56C}" type="presParOf" srcId="{CBAA019F-3BC8-4D75-B729-3C8F2DD56919}" destId="{F7696B5D-8686-4747-8923-59DEAA7EF7F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355C68-9787-4443-83B5-240D2CCF3C04}" type="doc">
      <dgm:prSet loTypeId="urn:microsoft.com/office/officeart/2005/8/layout/arrow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E67E053-F01E-4356-9446-4A9EC3EDF01F}">
      <dgm:prSet phldrT="[Текст]"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свободное владение русским и  татарским языками</a:t>
          </a:r>
        </a:p>
      </dgm:t>
    </dgm:pt>
    <dgm:pt modelId="{41CA7873-A003-4B6A-A25E-9C32A2B1441F}" type="parTrans" cxnId="{A4DDF178-BD20-476F-A882-242532BC21DA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D4CFB1-6FF9-48E9-BE8A-5FAFA7DE279C}" type="sibTrans" cxnId="{A4DDF178-BD20-476F-A882-242532BC21DA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6F3625-7E6D-4C7F-BA97-3BDF68B72BB6}">
      <dgm:prSet phldrT="[Текст]"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освоение до 500 слов на английском и татарском языках активно и пассивно, включая местоимения, предлоги, частицы и другие служебные слова</a:t>
          </a:r>
        </a:p>
      </dgm:t>
    </dgm:pt>
    <dgm:pt modelId="{FE8F9EED-8841-4853-9FB7-7E2A05D0C5C5}" type="parTrans" cxnId="{460060D0-0617-410E-996F-061D742E010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D6DD35-23EB-4D8C-8A5E-839EF82D4C52}" type="sibTrans" cxnId="{460060D0-0617-410E-996F-061D742E0109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675903-5975-4A04-824A-C7A7507079E7}">
      <dgm:prSet phldrT="[Текст]"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сформированы навыки и умения правильного с фонетической точки зрения оформления своей речи на русском, английском и татарском языках, развит фонетический слух, способен воспроизвести интонацию речи</a:t>
          </a:r>
        </a:p>
      </dgm:t>
    </dgm:pt>
    <dgm:pt modelId="{BB691804-400A-4637-85C8-4B9A497D6741}" type="parTrans" cxnId="{50C48547-C8A2-4161-9CC1-C0078AB38D18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87BB06-8A11-4595-AAA2-F3A04AB1FA56}" type="sibTrans" cxnId="{50C48547-C8A2-4161-9CC1-C0078AB38D18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20894D-16A4-4265-A30C-8D2F3CB1DD4A}">
      <dgm:prSet custT="1"/>
      <dgm:spPr/>
      <dgm:t>
        <a:bodyPr/>
        <a:lstStyle/>
        <a:p>
          <a:r>
            <a: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владение несколькими основными грамматическими конструкциями, активно используемыми в рамках изучаемой коммуникативной тематики  </a:t>
          </a:r>
        </a:p>
      </dgm:t>
    </dgm:pt>
    <dgm:pt modelId="{70812529-6EB5-4F45-9951-3C8D30E03D9D}" type="parTrans" cxnId="{1457C4B3-374F-45C7-B169-DA3982538B94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14293A-2956-4DA3-B36B-12BAD36CC82A}" type="sibTrans" cxnId="{1457C4B3-374F-45C7-B169-DA3982538B94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C2E229-39B0-4A2D-BE3A-19111A729B0D}" type="pres">
      <dgm:prSet presAssocID="{D8355C68-9787-4443-83B5-240D2CCF3C04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BD3FAB-83ED-45C8-A561-2E13E229059F}" type="pres">
      <dgm:prSet presAssocID="{D8355C68-9787-4443-83B5-240D2CCF3C04}" presName="arrow" presStyleLbl="bgShp" presStyleIdx="0" presStyleCnt="1"/>
      <dgm:spPr/>
    </dgm:pt>
    <dgm:pt modelId="{A44F5846-07FC-497E-828F-F17963A65502}" type="pres">
      <dgm:prSet presAssocID="{D8355C68-9787-4443-83B5-240D2CCF3C04}" presName="arrowDiagram4" presStyleCnt="0"/>
      <dgm:spPr/>
    </dgm:pt>
    <dgm:pt modelId="{CD500F25-6788-4B1A-9598-A1E0E0D895DF}" type="pres">
      <dgm:prSet presAssocID="{AE67E053-F01E-4356-9446-4A9EC3EDF01F}" presName="bullet4a" presStyleLbl="node1" presStyleIdx="0" presStyleCnt="4"/>
      <dgm:spPr/>
    </dgm:pt>
    <dgm:pt modelId="{72033E49-C23E-4816-9157-7040143235EF}" type="pres">
      <dgm:prSet presAssocID="{AE67E053-F01E-4356-9446-4A9EC3EDF01F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8F14E-216E-4A3C-96EE-4E125A607663}" type="pres">
      <dgm:prSet presAssocID="{E36F3625-7E6D-4C7F-BA97-3BDF68B72BB6}" presName="bullet4b" presStyleLbl="node1" presStyleIdx="1" presStyleCnt="4"/>
      <dgm:spPr/>
    </dgm:pt>
    <dgm:pt modelId="{A90CDECF-194C-4E1E-90AF-AA020EBA3DD4}" type="pres">
      <dgm:prSet presAssocID="{E36F3625-7E6D-4C7F-BA97-3BDF68B72BB6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FC395-EF1E-4F86-BA9C-51E46634C34B}" type="pres">
      <dgm:prSet presAssocID="{6E675903-5975-4A04-824A-C7A7507079E7}" presName="bullet4c" presStyleLbl="node1" presStyleIdx="2" presStyleCnt="4"/>
      <dgm:spPr/>
    </dgm:pt>
    <dgm:pt modelId="{A6C9024A-B541-4320-95B9-88B34910D15C}" type="pres">
      <dgm:prSet presAssocID="{6E675903-5975-4A04-824A-C7A7507079E7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2712D5-7A5A-4EF1-B9DB-D761DF176B56}" type="pres">
      <dgm:prSet presAssocID="{A220894D-16A4-4265-A30C-8D2F3CB1DD4A}" presName="bullet4d" presStyleLbl="node1" presStyleIdx="3" presStyleCnt="4"/>
      <dgm:spPr/>
    </dgm:pt>
    <dgm:pt modelId="{1751ACA5-1CA4-45A4-BC62-70551DB53068}" type="pres">
      <dgm:prSet presAssocID="{A220894D-16A4-4265-A30C-8D2F3CB1DD4A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F1BB9D-5814-4DD0-A960-E87062EE9BD2}" type="presOf" srcId="{6E675903-5975-4A04-824A-C7A7507079E7}" destId="{A6C9024A-B541-4320-95B9-88B34910D15C}" srcOrd="0" destOrd="0" presId="urn:microsoft.com/office/officeart/2005/8/layout/arrow2"/>
    <dgm:cxn modelId="{1457C4B3-374F-45C7-B169-DA3982538B94}" srcId="{D8355C68-9787-4443-83B5-240D2CCF3C04}" destId="{A220894D-16A4-4265-A30C-8D2F3CB1DD4A}" srcOrd="3" destOrd="0" parTransId="{70812529-6EB5-4F45-9951-3C8D30E03D9D}" sibTransId="{A014293A-2956-4DA3-B36B-12BAD36CC82A}"/>
    <dgm:cxn modelId="{A4DDF178-BD20-476F-A882-242532BC21DA}" srcId="{D8355C68-9787-4443-83B5-240D2CCF3C04}" destId="{AE67E053-F01E-4356-9446-4A9EC3EDF01F}" srcOrd="0" destOrd="0" parTransId="{41CA7873-A003-4B6A-A25E-9C32A2B1441F}" sibTransId="{21D4CFB1-6FF9-48E9-BE8A-5FAFA7DE279C}"/>
    <dgm:cxn modelId="{609E5031-7D6A-4929-A1AC-8437EB14C64C}" type="presOf" srcId="{E36F3625-7E6D-4C7F-BA97-3BDF68B72BB6}" destId="{A90CDECF-194C-4E1E-90AF-AA020EBA3DD4}" srcOrd="0" destOrd="0" presId="urn:microsoft.com/office/officeart/2005/8/layout/arrow2"/>
    <dgm:cxn modelId="{01874DA2-F2BE-4B38-8919-F707D6BF1DE7}" type="presOf" srcId="{A220894D-16A4-4265-A30C-8D2F3CB1DD4A}" destId="{1751ACA5-1CA4-45A4-BC62-70551DB53068}" srcOrd="0" destOrd="0" presId="urn:microsoft.com/office/officeart/2005/8/layout/arrow2"/>
    <dgm:cxn modelId="{50C48547-C8A2-4161-9CC1-C0078AB38D18}" srcId="{D8355C68-9787-4443-83B5-240D2CCF3C04}" destId="{6E675903-5975-4A04-824A-C7A7507079E7}" srcOrd="2" destOrd="0" parTransId="{BB691804-400A-4637-85C8-4B9A497D6741}" sibTransId="{B887BB06-8A11-4595-AAA2-F3A04AB1FA56}"/>
    <dgm:cxn modelId="{7A404253-72C8-466C-B167-7B5E3B074C17}" type="presOf" srcId="{D8355C68-9787-4443-83B5-240D2CCF3C04}" destId="{9AC2E229-39B0-4A2D-BE3A-19111A729B0D}" srcOrd="0" destOrd="0" presId="urn:microsoft.com/office/officeart/2005/8/layout/arrow2"/>
    <dgm:cxn modelId="{9825A18C-CC83-4528-BC6C-6D6520E8F2BD}" type="presOf" srcId="{AE67E053-F01E-4356-9446-4A9EC3EDF01F}" destId="{72033E49-C23E-4816-9157-7040143235EF}" srcOrd="0" destOrd="0" presId="urn:microsoft.com/office/officeart/2005/8/layout/arrow2"/>
    <dgm:cxn modelId="{460060D0-0617-410E-996F-061D742E0109}" srcId="{D8355C68-9787-4443-83B5-240D2CCF3C04}" destId="{E36F3625-7E6D-4C7F-BA97-3BDF68B72BB6}" srcOrd="1" destOrd="0" parTransId="{FE8F9EED-8841-4853-9FB7-7E2A05D0C5C5}" sibTransId="{F4D6DD35-23EB-4D8C-8A5E-839EF82D4C52}"/>
    <dgm:cxn modelId="{BC223EBF-316E-4E65-BF83-D7BEB872DC04}" type="presParOf" srcId="{9AC2E229-39B0-4A2D-BE3A-19111A729B0D}" destId="{05BD3FAB-83ED-45C8-A561-2E13E229059F}" srcOrd="0" destOrd="0" presId="urn:microsoft.com/office/officeart/2005/8/layout/arrow2"/>
    <dgm:cxn modelId="{537D354F-76CC-4FA7-8C50-8D5EE550209C}" type="presParOf" srcId="{9AC2E229-39B0-4A2D-BE3A-19111A729B0D}" destId="{A44F5846-07FC-497E-828F-F17963A65502}" srcOrd="1" destOrd="0" presId="urn:microsoft.com/office/officeart/2005/8/layout/arrow2"/>
    <dgm:cxn modelId="{A433ECF1-631C-43D4-BFD7-3C54CA834F6A}" type="presParOf" srcId="{A44F5846-07FC-497E-828F-F17963A65502}" destId="{CD500F25-6788-4B1A-9598-A1E0E0D895DF}" srcOrd="0" destOrd="0" presId="urn:microsoft.com/office/officeart/2005/8/layout/arrow2"/>
    <dgm:cxn modelId="{54DBACD7-31E8-4ABA-A4C9-F459D87249E6}" type="presParOf" srcId="{A44F5846-07FC-497E-828F-F17963A65502}" destId="{72033E49-C23E-4816-9157-7040143235EF}" srcOrd="1" destOrd="0" presId="urn:microsoft.com/office/officeart/2005/8/layout/arrow2"/>
    <dgm:cxn modelId="{F1A8F178-1493-4508-ADC9-3F8D44B321B1}" type="presParOf" srcId="{A44F5846-07FC-497E-828F-F17963A65502}" destId="{6968F14E-216E-4A3C-96EE-4E125A607663}" srcOrd="2" destOrd="0" presId="urn:microsoft.com/office/officeart/2005/8/layout/arrow2"/>
    <dgm:cxn modelId="{9EA1CA75-444F-4C8F-A6B2-E4328BB4E28B}" type="presParOf" srcId="{A44F5846-07FC-497E-828F-F17963A65502}" destId="{A90CDECF-194C-4E1E-90AF-AA020EBA3DD4}" srcOrd="3" destOrd="0" presId="urn:microsoft.com/office/officeart/2005/8/layout/arrow2"/>
    <dgm:cxn modelId="{3A12782A-8E5E-4B37-A7D1-FA2EE22C63B4}" type="presParOf" srcId="{A44F5846-07FC-497E-828F-F17963A65502}" destId="{F57FC395-EF1E-4F86-BA9C-51E46634C34B}" srcOrd="4" destOrd="0" presId="urn:microsoft.com/office/officeart/2005/8/layout/arrow2"/>
    <dgm:cxn modelId="{4D019543-83E5-4A43-BF1D-3141007D4297}" type="presParOf" srcId="{A44F5846-07FC-497E-828F-F17963A65502}" destId="{A6C9024A-B541-4320-95B9-88B34910D15C}" srcOrd="5" destOrd="0" presId="urn:microsoft.com/office/officeart/2005/8/layout/arrow2"/>
    <dgm:cxn modelId="{1DA3F60A-85F7-402B-9A8A-D1886635E8CB}" type="presParOf" srcId="{A44F5846-07FC-497E-828F-F17963A65502}" destId="{9B2712D5-7A5A-4EF1-B9DB-D761DF176B56}" srcOrd="6" destOrd="0" presId="urn:microsoft.com/office/officeart/2005/8/layout/arrow2"/>
    <dgm:cxn modelId="{F17EE3A0-2AE5-4B2C-B4E6-5F9228376F42}" type="presParOf" srcId="{A44F5846-07FC-497E-828F-F17963A65502}" destId="{1751ACA5-1CA4-45A4-BC62-70551DB5306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E9EAB9-0E9E-40D7-940B-6C0E5EBCD0DD}" type="doc">
      <dgm:prSet loTypeId="urn:microsoft.com/office/officeart/2005/8/layout/rings+Icon" loCatId="officeonline" qsTypeId="urn:microsoft.com/office/officeart/2005/8/quickstyle/3d4" qsCatId="3D" csTypeId="urn:microsoft.com/office/officeart/2005/8/colors/colorful5" csCatId="colorful" phldr="1"/>
      <dgm:spPr/>
    </dgm:pt>
    <dgm:pt modelId="{F439D251-6973-4134-B449-B44B7F3DFCEE}">
      <dgm:prSet phldrT="[Текст]"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В рамках образовательной деятельности (на занятиях) </a:t>
          </a:r>
          <a:endParaRPr lang="ru-RU" dirty="0"/>
        </a:p>
      </dgm:t>
    </dgm:pt>
    <dgm:pt modelId="{48B4D82D-FA1C-46D7-A1CC-710538170659}" type="parTrans" cxnId="{D4C09F23-EAC8-4CA7-9A6F-7C28703143D8}">
      <dgm:prSet/>
      <dgm:spPr/>
      <dgm:t>
        <a:bodyPr/>
        <a:lstStyle/>
        <a:p>
          <a:endParaRPr lang="ru-RU"/>
        </a:p>
      </dgm:t>
    </dgm:pt>
    <dgm:pt modelId="{5F553C7A-41CE-453D-BAA2-F28E7F614B5C}" type="sibTrans" cxnId="{D4C09F23-EAC8-4CA7-9A6F-7C28703143D8}">
      <dgm:prSet/>
      <dgm:spPr/>
      <dgm:t>
        <a:bodyPr/>
        <a:lstStyle/>
        <a:p>
          <a:endParaRPr lang="ru-RU"/>
        </a:p>
      </dgm:t>
    </dgm:pt>
    <dgm:pt modelId="{E4CB197A-11B3-4560-AA5A-4ACA9D64D79E}">
      <dgm:prSet phldrT="[Текст]"/>
      <dgm:spPr/>
      <dgm:t>
        <a:bodyPr/>
        <a:lstStyle/>
        <a:p>
          <a:r>
            <a:rPr lang="ru-RU" dirty="0"/>
            <a:t>В дополнительной образовательной деятельности</a:t>
          </a:r>
        </a:p>
      </dgm:t>
    </dgm:pt>
    <dgm:pt modelId="{182AAFEB-7CEE-4C2B-A7AD-B964445F54BC}" type="parTrans" cxnId="{797E769A-197C-49EF-B23A-FC63EAD6934B}">
      <dgm:prSet/>
      <dgm:spPr/>
      <dgm:t>
        <a:bodyPr/>
        <a:lstStyle/>
        <a:p>
          <a:endParaRPr lang="ru-RU"/>
        </a:p>
      </dgm:t>
    </dgm:pt>
    <dgm:pt modelId="{7F1ED5DC-EFE7-4BAA-AE4B-20CF1CCF8AAD}" type="sibTrans" cxnId="{797E769A-197C-49EF-B23A-FC63EAD6934B}">
      <dgm:prSet/>
      <dgm:spPr/>
      <dgm:t>
        <a:bodyPr/>
        <a:lstStyle/>
        <a:p>
          <a:endParaRPr lang="ru-RU"/>
        </a:p>
      </dgm:t>
    </dgm:pt>
    <dgm:pt modelId="{06FB4E90-3A2F-4783-B500-9728F3D40C43}">
      <dgm:prSet phldrT="[Текст]"/>
      <dgm:spPr/>
      <dgm:t>
        <a:bodyPr/>
        <a:lstStyle/>
        <a:p>
          <a:r>
            <a:rPr lang="ru-RU">
              <a:latin typeface="Times New Roman" pitchFamily="18" charset="0"/>
              <a:cs typeface="Times New Roman" pitchFamily="18" charset="0"/>
            </a:rPr>
            <a:t>В режимных моментах:  утренний прием детей, утренняя гимнастика, подготовка к приему пищи, прогулка, самостоятельная игровая деятельность </a:t>
          </a:r>
          <a:endParaRPr lang="ru-RU" dirty="0"/>
        </a:p>
      </dgm:t>
    </dgm:pt>
    <dgm:pt modelId="{30219E0F-5B16-458D-96BA-9DB5877DF873}" type="parTrans" cxnId="{766EC805-DCDE-4C7E-B55B-1D01BF55B704}">
      <dgm:prSet/>
      <dgm:spPr/>
      <dgm:t>
        <a:bodyPr/>
        <a:lstStyle/>
        <a:p>
          <a:endParaRPr lang="ru-RU"/>
        </a:p>
      </dgm:t>
    </dgm:pt>
    <dgm:pt modelId="{B4214888-3FD2-48EA-B168-7218A7347C52}" type="sibTrans" cxnId="{766EC805-DCDE-4C7E-B55B-1D01BF55B704}">
      <dgm:prSet/>
      <dgm:spPr/>
      <dgm:t>
        <a:bodyPr/>
        <a:lstStyle/>
        <a:p>
          <a:endParaRPr lang="ru-RU"/>
        </a:p>
      </dgm:t>
    </dgm:pt>
    <dgm:pt modelId="{77CCCE6C-19C3-4C1E-AB2C-6A079553A920}" type="pres">
      <dgm:prSet presAssocID="{93E9EAB9-0E9E-40D7-940B-6C0E5EBCD0DD}" presName="Name0" presStyleCnt="0">
        <dgm:presLayoutVars>
          <dgm:chMax val="7"/>
          <dgm:dir/>
          <dgm:resizeHandles val="exact"/>
        </dgm:presLayoutVars>
      </dgm:prSet>
      <dgm:spPr/>
    </dgm:pt>
    <dgm:pt modelId="{B411850D-2080-4560-851D-05BFEF897BFC}" type="pres">
      <dgm:prSet presAssocID="{93E9EAB9-0E9E-40D7-940B-6C0E5EBCD0DD}" presName="ellipse1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133CD-DFBE-48DD-88DD-2C0768AB6EBB}" type="pres">
      <dgm:prSet presAssocID="{93E9EAB9-0E9E-40D7-940B-6C0E5EBCD0DD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57D22-CAA0-4119-8732-4E0A228CAEAB}" type="pres">
      <dgm:prSet presAssocID="{93E9EAB9-0E9E-40D7-940B-6C0E5EBCD0DD}" presName="ellipse3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C09F23-EAC8-4CA7-9A6F-7C28703143D8}" srcId="{93E9EAB9-0E9E-40D7-940B-6C0E5EBCD0DD}" destId="{F439D251-6973-4134-B449-B44B7F3DFCEE}" srcOrd="0" destOrd="0" parTransId="{48B4D82D-FA1C-46D7-A1CC-710538170659}" sibTransId="{5F553C7A-41CE-453D-BAA2-F28E7F614B5C}"/>
    <dgm:cxn modelId="{FCA725AA-E5A0-4BE0-9FCC-0503BE90D9DA}" type="presOf" srcId="{F439D251-6973-4134-B449-B44B7F3DFCEE}" destId="{B411850D-2080-4560-851D-05BFEF897BFC}" srcOrd="0" destOrd="0" presId="urn:microsoft.com/office/officeart/2005/8/layout/rings+Icon"/>
    <dgm:cxn modelId="{598C87C6-DDEF-41C1-BF06-FC474D6E3DB6}" type="presOf" srcId="{06FB4E90-3A2F-4783-B500-9728F3D40C43}" destId="{06057D22-CAA0-4119-8732-4E0A228CAEAB}" srcOrd="0" destOrd="0" presId="urn:microsoft.com/office/officeart/2005/8/layout/rings+Icon"/>
    <dgm:cxn modelId="{4761F201-A133-4A44-806C-220B61377720}" type="presOf" srcId="{93E9EAB9-0E9E-40D7-940B-6C0E5EBCD0DD}" destId="{77CCCE6C-19C3-4C1E-AB2C-6A079553A920}" srcOrd="0" destOrd="0" presId="urn:microsoft.com/office/officeart/2005/8/layout/rings+Icon"/>
    <dgm:cxn modelId="{766EC805-DCDE-4C7E-B55B-1D01BF55B704}" srcId="{93E9EAB9-0E9E-40D7-940B-6C0E5EBCD0DD}" destId="{06FB4E90-3A2F-4783-B500-9728F3D40C43}" srcOrd="2" destOrd="0" parTransId="{30219E0F-5B16-458D-96BA-9DB5877DF873}" sibTransId="{B4214888-3FD2-48EA-B168-7218A7347C52}"/>
    <dgm:cxn modelId="{62CFE764-40CE-4A60-9433-387D9630A410}" type="presOf" srcId="{E4CB197A-11B3-4560-AA5A-4ACA9D64D79E}" destId="{A44133CD-DFBE-48DD-88DD-2C0768AB6EBB}" srcOrd="0" destOrd="0" presId="urn:microsoft.com/office/officeart/2005/8/layout/rings+Icon"/>
    <dgm:cxn modelId="{797E769A-197C-49EF-B23A-FC63EAD6934B}" srcId="{93E9EAB9-0E9E-40D7-940B-6C0E5EBCD0DD}" destId="{E4CB197A-11B3-4560-AA5A-4ACA9D64D79E}" srcOrd="1" destOrd="0" parTransId="{182AAFEB-7CEE-4C2B-A7AD-B964445F54BC}" sibTransId="{7F1ED5DC-EFE7-4BAA-AE4B-20CF1CCF8AAD}"/>
    <dgm:cxn modelId="{1D4C7C2E-DAAC-4F0D-B771-73F56752D46B}" type="presParOf" srcId="{77CCCE6C-19C3-4C1E-AB2C-6A079553A920}" destId="{B411850D-2080-4560-851D-05BFEF897BFC}" srcOrd="0" destOrd="0" presId="urn:microsoft.com/office/officeart/2005/8/layout/rings+Icon"/>
    <dgm:cxn modelId="{7E9E03BF-10C1-434D-BE49-95DAB1356F43}" type="presParOf" srcId="{77CCCE6C-19C3-4C1E-AB2C-6A079553A920}" destId="{A44133CD-DFBE-48DD-88DD-2C0768AB6EBB}" srcOrd="1" destOrd="0" presId="urn:microsoft.com/office/officeart/2005/8/layout/rings+Icon"/>
    <dgm:cxn modelId="{C8DAF290-7273-4D41-AF43-817789181FA2}" type="presParOf" srcId="{77CCCE6C-19C3-4C1E-AB2C-6A079553A920}" destId="{06057D22-CAA0-4119-8732-4E0A228CAEAB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F43AC2-0CF7-4F87-9F61-3A038CCBBE5E}" type="doc">
      <dgm:prSet loTypeId="urn:microsoft.com/office/officeart/2005/8/layout/target3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6E0B71B-7AA6-4D77-93CE-7B25FEBFDDAC}">
      <dgm:prSet phldrT="[Текст]" custT="1"/>
      <dgm:spPr/>
      <dgm:t>
        <a:bodyPr/>
        <a:lstStyle/>
        <a:p>
          <a:r>
            <a:rPr lang="ru-RU" sz="2400" dirty="0">
              <a:latin typeface="Georgia" panose="02040502050405020303" pitchFamily="18" charset="0"/>
            </a:rPr>
            <a:t>СТРУКТУРА ОБУЧЕНИЯ И ВОСПИТАНИЯ </a:t>
          </a:r>
          <a:endParaRPr lang="ru-RU" sz="2400" dirty="0"/>
        </a:p>
      </dgm:t>
    </dgm:pt>
    <dgm:pt modelId="{84AD93A8-CDA4-4814-9310-89065F0FF577}" type="parTrans" cxnId="{0EE0436F-45E4-4948-ABA7-1B938112A67E}">
      <dgm:prSet/>
      <dgm:spPr/>
      <dgm:t>
        <a:bodyPr/>
        <a:lstStyle/>
        <a:p>
          <a:endParaRPr lang="ru-RU"/>
        </a:p>
      </dgm:t>
    </dgm:pt>
    <dgm:pt modelId="{5C5D48F5-DCF1-4C2F-9BB6-4097B85B8C20}" type="sibTrans" cxnId="{0EE0436F-45E4-4948-ABA7-1B938112A67E}">
      <dgm:prSet/>
      <dgm:spPr/>
      <dgm:t>
        <a:bodyPr/>
        <a:lstStyle/>
        <a:p>
          <a:endParaRPr lang="ru-RU"/>
        </a:p>
      </dgm:t>
    </dgm:pt>
    <dgm:pt modelId="{C905A4C0-D8B3-4C58-92E2-83EB3285ABD5}">
      <dgm:prSet phldrT="[Текст]"/>
      <dgm:spPr/>
      <dgm:t>
        <a:bodyPr/>
        <a:lstStyle/>
        <a:p>
          <a:r>
            <a:rPr lang="ru-RU" dirty="0">
              <a:latin typeface="Georgia" panose="02040502050405020303" pitchFamily="18" charset="0"/>
            </a:rPr>
            <a:t>формирование языковой культуры русского, татарского и английского языков с 2-х  лет</a:t>
          </a:r>
          <a:endParaRPr lang="ru-RU" dirty="0"/>
        </a:p>
      </dgm:t>
    </dgm:pt>
    <dgm:pt modelId="{F49E3CAF-27A0-4797-AD97-B2399AC54695}" type="parTrans" cxnId="{CEC4030E-A65D-4FB5-B10E-8AF307285AFC}">
      <dgm:prSet/>
      <dgm:spPr/>
      <dgm:t>
        <a:bodyPr/>
        <a:lstStyle/>
        <a:p>
          <a:endParaRPr lang="ru-RU"/>
        </a:p>
      </dgm:t>
    </dgm:pt>
    <dgm:pt modelId="{B0D846F5-2424-4044-A574-198E08506E9D}" type="sibTrans" cxnId="{CEC4030E-A65D-4FB5-B10E-8AF307285AFC}">
      <dgm:prSet/>
      <dgm:spPr/>
      <dgm:t>
        <a:bodyPr/>
        <a:lstStyle/>
        <a:p>
          <a:endParaRPr lang="ru-RU"/>
        </a:p>
      </dgm:t>
    </dgm:pt>
    <dgm:pt modelId="{C6F2659D-0BC0-4CF8-9590-1B2CBBFDEEA0}">
      <dgm:prSet phldrT="[Текст]"/>
      <dgm:spPr/>
      <dgm:t>
        <a:bodyPr/>
        <a:lstStyle/>
        <a:p>
          <a:r>
            <a:rPr lang="ru-RU" dirty="0">
              <a:latin typeface="Georgia" panose="02040502050405020303" pitchFamily="18" charset="0"/>
            </a:rPr>
            <a:t>обучение русскому и татарскому языкам – с 2-х лет</a:t>
          </a:r>
          <a:endParaRPr lang="ru-RU" dirty="0"/>
        </a:p>
      </dgm:t>
    </dgm:pt>
    <dgm:pt modelId="{DD6E464E-5C88-465A-8B4A-B4DA8A55F5CB}" type="parTrans" cxnId="{C472AF31-F909-4891-9516-F2B603685C0F}">
      <dgm:prSet/>
      <dgm:spPr/>
      <dgm:t>
        <a:bodyPr/>
        <a:lstStyle/>
        <a:p>
          <a:endParaRPr lang="ru-RU"/>
        </a:p>
      </dgm:t>
    </dgm:pt>
    <dgm:pt modelId="{B3D7058F-ECF7-458C-89F9-58F4C1C18048}" type="sibTrans" cxnId="{C472AF31-F909-4891-9516-F2B603685C0F}">
      <dgm:prSet/>
      <dgm:spPr/>
      <dgm:t>
        <a:bodyPr/>
        <a:lstStyle/>
        <a:p>
          <a:endParaRPr lang="ru-RU"/>
        </a:p>
      </dgm:t>
    </dgm:pt>
    <dgm:pt modelId="{B545053C-65A7-4CD4-A76E-8D1C38D4EFB3}">
      <dgm:prSet phldrT="[Текст]"/>
      <dgm:spPr/>
      <dgm:t>
        <a:bodyPr/>
        <a:lstStyle/>
        <a:p>
          <a:r>
            <a:rPr lang="ru-RU" dirty="0">
              <a:latin typeface="Georgia" panose="02040502050405020303" pitchFamily="18" charset="0"/>
            </a:rPr>
            <a:t>обучение английскому языку – с 3-х лет</a:t>
          </a:r>
          <a:endParaRPr lang="ru-RU" dirty="0"/>
        </a:p>
      </dgm:t>
    </dgm:pt>
    <dgm:pt modelId="{CFE0E37E-5962-4913-A3BD-F407B502B779}" type="parTrans" cxnId="{BEBCCE66-5B0F-490E-8838-88AD1515FC21}">
      <dgm:prSet/>
      <dgm:spPr/>
      <dgm:t>
        <a:bodyPr/>
        <a:lstStyle/>
        <a:p>
          <a:endParaRPr lang="ru-RU"/>
        </a:p>
      </dgm:t>
    </dgm:pt>
    <dgm:pt modelId="{50F740D9-94B7-4FE5-BA54-B36C50DA1036}" type="sibTrans" cxnId="{BEBCCE66-5B0F-490E-8838-88AD1515FC21}">
      <dgm:prSet/>
      <dgm:spPr/>
      <dgm:t>
        <a:bodyPr/>
        <a:lstStyle/>
        <a:p>
          <a:endParaRPr lang="ru-RU"/>
        </a:p>
      </dgm:t>
    </dgm:pt>
    <dgm:pt modelId="{C3758B1B-AC93-40F1-A1F0-3C21EFBF601D}">
      <dgm:prSet/>
      <dgm:spPr/>
      <dgm:t>
        <a:bodyPr/>
        <a:lstStyle/>
        <a:p>
          <a:r>
            <a:rPr lang="ru-RU" dirty="0">
              <a:latin typeface="Georgia" panose="02040502050405020303" pitchFamily="18" charset="0"/>
            </a:rPr>
            <a:t>Проведение режимных и воспитательных мероприятий </a:t>
          </a:r>
          <a:r>
            <a:rPr lang="ru-RU" dirty="0" err="1">
              <a:latin typeface="Georgia" panose="02040502050405020303" pitchFamily="18" charset="0"/>
            </a:rPr>
            <a:t>паритетно</a:t>
          </a:r>
          <a:r>
            <a:rPr lang="ru-RU" dirty="0">
              <a:latin typeface="Georgia" panose="02040502050405020303" pitchFamily="18" charset="0"/>
            </a:rPr>
            <a:t> на 3-х языках</a:t>
          </a:r>
        </a:p>
      </dgm:t>
    </dgm:pt>
    <dgm:pt modelId="{EB8BEC46-6E17-47EC-ABF7-98CBD359EE1C}" type="parTrans" cxnId="{9F7B8C3B-B8CE-4860-8579-AA3540D03871}">
      <dgm:prSet/>
      <dgm:spPr/>
      <dgm:t>
        <a:bodyPr/>
        <a:lstStyle/>
        <a:p>
          <a:endParaRPr lang="ru-RU"/>
        </a:p>
      </dgm:t>
    </dgm:pt>
    <dgm:pt modelId="{FF8C9708-DA53-4F41-A30F-E5D285FB68AC}" type="sibTrans" cxnId="{9F7B8C3B-B8CE-4860-8579-AA3540D03871}">
      <dgm:prSet/>
      <dgm:spPr/>
      <dgm:t>
        <a:bodyPr/>
        <a:lstStyle/>
        <a:p>
          <a:endParaRPr lang="ru-RU"/>
        </a:p>
      </dgm:t>
    </dgm:pt>
    <dgm:pt modelId="{D6985A7E-9974-450C-AF62-42E3C13E8592}">
      <dgm:prSet/>
      <dgm:spPr/>
      <dgm:t>
        <a:bodyPr/>
        <a:lstStyle/>
        <a:p>
          <a:r>
            <a:rPr lang="ru-RU" dirty="0">
              <a:latin typeface="Georgia" panose="02040502050405020303" pitchFamily="18" charset="0"/>
            </a:rPr>
            <a:t>Вовлечение родителей в процесс изучения английского и татарского языков</a:t>
          </a:r>
        </a:p>
      </dgm:t>
    </dgm:pt>
    <dgm:pt modelId="{454EE388-CAB3-4035-BD29-4EDE4C492EB9}" type="parTrans" cxnId="{ADB6074F-FA9A-4928-8284-23B1C3C90D69}">
      <dgm:prSet/>
      <dgm:spPr/>
      <dgm:t>
        <a:bodyPr/>
        <a:lstStyle/>
        <a:p>
          <a:endParaRPr lang="ru-RU"/>
        </a:p>
      </dgm:t>
    </dgm:pt>
    <dgm:pt modelId="{943573E6-576B-4E14-8DBB-384FF6EC2874}" type="sibTrans" cxnId="{ADB6074F-FA9A-4928-8284-23B1C3C90D69}">
      <dgm:prSet/>
      <dgm:spPr/>
      <dgm:t>
        <a:bodyPr/>
        <a:lstStyle/>
        <a:p>
          <a:endParaRPr lang="ru-RU"/>
        </a:p>
      </dgm:t>
    </dgm:pt>
    <dgm:pt modelId="{6BB1D74A-1833-4C3D-87C5-4D756DD1598A}" type="pres">
      <dgm:prSet presAssocID="{AAF43AC2-0CF7-4F87-9F61-3A038CCBBE5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7E14F9-C2B5-4B2D-847F-F1A630E579A2}" type="pres">
      <dgm:prSet presAssocID="{B6E0B71B-7AA6-4D77-93CE-7B25FEBFDDAC}" presName="circle1" presStyleLbl="node1" presStyleIdx="0" presStyleCnt="1" custLinFactNeighborY="-5096"/>
      <dgm:spPr/>
    </dgm:pt>
    <dgm:pt modelId="{245E5DD4-4F8C-4DC0-8590-5DBC68C393CA}" type="pres">
      <dgm:prSet presAssocID="{B6E0B71B-7AA6-4D77-93CE-7B25FEBFDDAC}" presName="space" presStyleCnt="0"/>
      <dgm:spPr/>
    </dgm:pt>
    <dgm:pt modelId="{7618BA81-B7AD-4EA8-8360-C8AB29ADDEFA}" type="pres">
      <dgm:prSet presAssocID="{B6E0B71B-7AA6-4D77-93CE-7B25FEBFDDAC}" presName="rect1" presStyleLbl="alignAcc1" presStyleIdx="0" presStyleCnt="1" custLinFactNeighborX="0" custLinFactNeighborY="-15051"/>
      <dgm:spPr/>
      <dgm:t>
        <a:bodyPr/>
        <a:lstStyle/>
        <a:p>
          <a:endParaRPr lang="ru-RU"/>
        </a:p>
      </dgm:t>
    </dgm:pt>
    <dgm:pt modelId="{62011F0D-1CC2-480F-94CC-2E2DAF6BB469}" type="pres">
      <dgm:prSet presAssocID="{B6E0B71B-7AA6-4D77-93CE-7B25FEBFDDAC}" presName="rect1ParTx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97824-DDB3-4288-94DB-F2811B21FFAC}" type="pres">
      <dgm:prSet presAssocID="{B6E0B71B-7AA6-4D77-93CE-7B25FEBFDDAC}" presName="rect1ChTx" presStyleLbl="alignAcc1" presStyleIdx="0" presStyleCnt="1" custLinFactNeighborY="-5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C4030E-A65D-4FB5-B10E-8AF307285AFC}" srcId="{B6E0B71B-7AA6-4D77-93CE-7B25FEBFDDAC}" destId="{C905A4C0-D8B3-4C58-92E2-83EB3285ABD5}" srcOrd="0" destOrd="0" parTransId="{F49E3CAF-27A0-4797-AD97-B2399AC54695}" sibTransId="{B0D846F5-2424-4044-A574-198E08506E9D}"/>
    <dgm:cxn modelId="{2BE332E4-FC98-4BC5-967C-B8C3767A3822}" type="presOf" srcId="{C3758B1B-AC93-40F1-A1F0-3C21EFBF601D}" destId="{CFA97824-DDB3-4288-94DB-F2811B21FFAC}" srcOrd="0" destOrd="3" presId="urn:microsoft.com/office/officeart/2005/8/layout/target3"/>
    <dgm:cxn modelId="{E6A73A84-9473-4F23-823A-36154AEF7C62}" type="presOf" srcId="{B6E0B71B-7AA6-4D77-93CE-7B25FEBFDDAC}" destId="{7618BA81-B7AD-4EA8-8360-C8AB29ADDEFA}" srcOrd="0" destOrd="0" presId="urn:microsoft.com/office/officeart/2005/8/layout/target3"/>
    <dgm:cxn modelId="{C472AF31-F909-4891-9516-F2B603685C0F}" srcId="{B6E0B71B-7AA6-4D77-93CE-7B25FEBFDDAC}" destId="{C6F2659D-0BC0-4CF8-9590-1B2CBBFDEEA0}" srcOrd="1" destOrd="0" parTransId="{DD6E464E-5C88-465A-8B4A-B4DA8A55F5CB}" sibTransId="{B3D7058F-ECF7-458C-89F9-58F4C1C18048}"/>
    <dgm:cxn modelId="{E8D6A1FE-523A-434C-A35D-9108E7F2897B}" type="presOf" srcId="{D6985A7E-9974-450C-AF62-42E3C13E8592}" destId="{CFA97824-DDB3-4288-94DB-F2811B21FFAC}" srcOrd="0" destOrd="4" presId="urn:microsoft.com/office/officeart/2005/8/layout/target3"/>
    <dgm:cxn modelId="{ADB6074F-FA9A-4928-8284-23B1C3C90D69}" srcId="{B6E0B71B-7AA6-4D77-93CE-7B25FEBFDDAC}" destId="{D6985A7E-9974-450C-AF62-42E3C13E8592}" srcOrd="4" destOrd="0" parTransId="{454EE388-CAB3-4035-BD29-4EDE4C492EB9}" sibTransId="{943573E6-576B-4E14-8DBB-384FF6EC2874}"/>
    <dgm:cxn modelId="{F9585595-62AE-497A-9841-98D443333C17}" type="presOf" srcId="{C6F2659D-0BC0-4CF8-9590-1B2CBBFDEEA0}" destId="{CFA97824-DDB3-4288-94DB-F2811B21FFAC}" srcOrd="0" destOrd="1" presId="urn:microsoft.com/office/officeart/2005/8/layout/target3"/>
    <dgm:cxn modelId="{F7BFFA36-CAE1-4F40-B391-081FBBB30D67}" type="presOf" srcId="{C905A4C0-D8B3-4C58-92E2-83EB3285ABD5}" destId="{CFA97824-DDB3-4288-94DB-F2811B21FFAC}" srcOrd="0" destOrd="0" presId="urn:microsoft.com/office/officeart/2005/8/layout/target3"/>
    <dgm:cxn modelId="{B75FAE25-1879-4AB1-8F37-74693F3F2996}" type="presOf" srcId="{B545053C-65A7-4CD4-A76E-8D1C38D4EFB3}" destId="{CFA97824-DDB3-4288-94DB-F2811B21FFAC}" srcOrd="0" destOrd="2" presId="urn:microsoft.com/office/officeart/2005/8/layout/target3"/>
    <dgm:cxn modelId="{0EE0436F-45E4-4948-ABA7-1B938112A67E}" srcId="{AAF43AC2-0CF7-4F87-9F61-3A038CCBBE5E}" destId="{B6E0B71B-7AA6-4D77-93CE-7B25FEBFDDAC}" srcOrd="0" destOrd="0" parTransId="{84AD93A8-CDA4-4814-9310-89065F0FF577}" sibTransId="{5C5D48F5-DCF1-4C2F-9BB6-4097B85B8C20}"/>
    <dgm:cxn modelId="{9F7B8C3B-B8CE-4860-8579-AA3540D03871}" srcId="{B6E0B71B-7AA6-4D77-93CE-7B25FEBFDDAC}" destId="{C3758B1B-AC93-40F1-A1F0-3C21EFBF601D}" srcOrd="3" destOrd="0" parTransId="{EB8BEC46-6E17-47EC-ABF7-98CBD359EE1C}" sibTransId="{FF8C9708-DA53-4F41-A30F-E5D285FB68AC}"/>
    <dgm:cxn modelId="{C6389713-E28B-4548-9E74-8F9E1C403774}" type="presOf" srcId="{AAF43AC2-0CF7-4F87-9F61-3A038CCBBE5E}" destId="{6BB1D74A-1833-4C3D-87C5-4D756DD1598A}" srcOrd="0" destOrd="0" presId="urn:microsoft.com/office/officeart/2005/8/layout/target3"/>
    <dgm:cxn modelId="{2B1D2FBD-28B1-41F5-BC33-14EAAAC35EBD}" type="presOf" srcId="{B6E0B71B-7AA6-4D77-93CE-7B25FEBFDDAC}" destId="{62011F0D-1CC2-480F-94CC-2E2DAF6BB469}" srcOrd="1" destOrd="0" presId="urn:microsoft.com/office/officeart/2005/8/layout/target3"/>
    <dgm:cxn modelId="{BEBCCE66-5B0F-490E-8838-88AD1515FC21}" srcId="{B6E0B71B-7AA6-4D77-93CE-7B25FEBFDDAC}" destId="{B545053C-65A7-4CD4-A76E-8D1C38D4EFB3}" srcOrd="2" destOrd="0" parTransId="{CFE0E37E-5962-4913-A3BD-F407B502B779}" sibTransId="{50F740D9-94B7-4FE5-BA54-B36C50DA1036}"/>
    <dgm:cxn modelId="{7563A89E-258C-4E14-875D-6274C9495733}" type="presParOf" srcId="{6BB1D74A-1833-4C3D-87C5-4D756DD1598A}" destId="{037E14F9-C2B5-4B2D-847F-F1A630E579A2}" srcOrd="0" destOrd="0" presId="urn:microsoft.com/office/officeart/2005/8/layout/target3"/>
    <dgm:cxn modelId="{9A73B89C-8DC0-416F-AAEC-403649D1914B}" type="presParOf" srcId="{6BB1D74A-1833-4C3D-87C5-4D756DD1598A}" destId="{245E5DD4-4F8C-4DC0-8590-5DBC68C393CA}" srcOrd="1" destOrd="0" presId="urn:microsoft.com/office/officeart/2005/8/layout/target3"/>
    <dgm:cxn modelId="{E693F999-E44A-4816-96C7-97B6B7531909}" type="presParOf" srcId="{6BB1D74A-1833-4C3D-87C5-4D756DD1598A}" destId="{7618BA81-B7AD-4EA8-8360-C8AB29ADDEFA}" srcOrd="2" destOrd="0" presId="urn:microsoft.com/office/officeart/2005/8/layout/target3"/>
    <dgm:cxn modelId="{8FFA9B1C-F7AC-430C-AFB3-1AA576466FB2}" type="presParOf" srcId="{6BB1D74A-1833-4C3D-87C5-4D756DD1598A}" destId="{62011F0D-1CC2-480F-94CC-2E2DAF6BB469}" srcOrd="3" destOrd="0" presId="urn:microsoft.com/office/officeart/2005/8/layout/target3"/>
    <dgm:cxn modelId="{EA3C9481-EA8D-48AE-B0EA-668BFDD79A10}" type="presParOf" srcId="{6BB1D74A-1833-4C3D-87C5-4D756DD1598A}" destId="{CFA97824-DDB3-4288-94DB-F2811B21FFAC}" srcOrd="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1D7A23-0D80-4876-9993-E26F701C4C9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A7A9881-E768-437D-A3D6-164B88B359C9}">
      <dgm:prSet phldrT="[Текст]" custT="1"/>
      <dgm:spPr/>
      <dgm:t>
        <a:bodyPr/>
        <a:lstStyle/>
        <a:p>
          <a:r>
            <a:rPr lang="ru-RU" sz="1800">
              <a:solidFill>
                <a:schemeClr val="tx1"/>
              </a:solidFill>
            </a:rPr>
            <a:t>Технология коммуникативного обучения</a:t>
          </a:r>
        </a:p>
      </dgm:t>
    </dgm:pt>
    <dgm:pt modelId="{A9558F54-DA97-4DEA-9CC2-3CA4B863E1EB}" type="parTrans" cxnId="{DD8C46F0-F248-4F2E-866F-1F95D071D17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F9B6EDB-FCB1-4DAD-94FA-6E7711AEE0C4}" type="sibTrans" cxnId="{DD8C46F0-F248-4F2E-866F-1F95D071D17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4E7CC7F8-FD34-45E9-BA53-E2C27C600443}">
      <dgm:prSet phldrT="[Текст]" custT="1"/>
      <dgm:spPr/>
      <dgm:t>
        <a:bodyPr/>
        <a:lstStyle/>
        <a:p>
          <a:r>
            <a:rPr lang="ru-RU" sz="1800">
              <a:solidFill>
                <a:schemeClr val="tx1"/>
              </a:solidFill>
            </a:rPr>
            <a:t>Технология разноуровнего обучения</a:t>
          </a:r>
        </a:p>
      </dgm:t>
    </dgm:pt>
    <dgm:pt modelId="{693DF707-FE66-48E9-BDCC-F3DD843E2FA2}" type="parTrans" cxnId="{7C270190-14B2-4758-9AF5-9D52179146A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D80C1E75-81E7-425B-8F14-76A5659DEA47}" type="sibTrans" cxnId="{7C270190-14B2-4758-9AF5-9D52179146A3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9748E79-94B0-4381-AEA6-ACBBEF93050B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Информационно – коммуникационные технологии</a:t>
          </a:r>
        </a:p>
      </dgm:t>
    </dgm:pt>
    <dgm:pt modelId="{E4C8B6A2-CE96-4D60-845A-3BE3FF02B4E2}" type="parTrans" cxnId="{48387FB8-B7D4-4FC9-8981-22233C73F7EC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B86549E5-440F-41AD-8B0A-674206E05D1C}" type="sibTrans" cxnId="{48387FB8-B7D4-4FC9-8981-22233C73F7EC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B276CBF3-EDC4-4744-BD18-952BBA1EAC84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Интернет – технологии</a:t>
          </a:r>
        </a:p>
      </dgm:t>
    </dgm:pt>
    <dgm:pt modelId="{AFA20906-282F-4852-829A-CA65A4DB2890}" type="parTrans" cxnId="{AED98001-98E1-4587-8804-9DB2A5E9671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C85A7614-A1E4-456C-99BB-911C54AC8FCF}" type="sibTrans" cxnId="{AED98001-98E1-4587-8804-9DB2A5E96718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7D9FA426-166E-4FB3-91D4-09951E1F8A92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Проектная технология</a:t>
          </a:r>
        </a:p>
      </dgm:t>
    </dgm:pt>
    <dgm:pt modelId="{C4A075CC-CD8F-418E-BB06-CD3F4703E332}" type="parTrans" cxnId="{EFA000B5-CFE3-46FE-8E79-1DEBCE0BCACA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FF8E4980-463D-4823-9CFC-3BED68FA3ACC}" type="sibTrans" cxnId="{EFA000B5-CFE3-46FE-8E79-1DEBCE0BCACA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18AA5617-624C-4C84-B8ED-E519DB69AA5B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Игровая технология</a:t>
          </a:r>
        </a:p>
      </dgm:t>
    </dgm:pt>
    <dgm:pt modelId="{691E8B18-FB4E-45AE-B063-B966EFF4E016}" type="parTrans" cxnId="{794339AA-0402-4DC8-9502-5C39FA9040A2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BED8653D-50C2-4CDC-AE5D-782B91651085}" type="sibTrans" cxnId="{794339AA-0402-4DC8-9502-5C39FA9040A2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CB7B94D0-DE45-4A9D-AD10-1E418B1801A5}" type="pres">
      <dgm:prSet presAssocID="{EA1D7A23-0D80-4876-9993-E26F701C4C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3EF385-0923-4B34-B08A-2B63E3EE4684}" type="pres">
      <dgm:prSet presAssocID="{9A7A9881-E768-437D-A3D6-164B88B359C9}" presName="parentLin" presStyleCnt="0"/>
      <dgm:spPr/>
    </dgm:pt>
    <dgm:pt modelId="{B1E1AF87-A885-4E33-89D5-D0E91C299C12}" type="pres">
      <dgm:prSet presAssocID="{9A7A9881-E768-437D-A3D6-164B88B359C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526F50B-721F-4D02-A2AE-76151115B7A6}" type="pres">
      <dgm:prSet presAssocID="{9A7A9881-E768-437D-A3D6-164B88B359C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AD868-1B3A-4337-808A-92E12996CD14}" type="pres">
      <dgm:prSet presAssocID="{9A7A9881-E768-437D-A3D6-164B88B359C9}" presName="negativeSpace" presStyleCnt="0"/>
      <dgm:spPr/>
    </dgm:pt>
    <dgm:pt modelId="{886B18AB-FBF6-4AB2-8941-D10FFD4B4C36}" type="pres">
      <dgm:prSet presAssocID="{9A7A9881-E768-437D-A3D6-164B88B359C9}" presName="childText" presStyleLbl="conFgAcc1" presStyleIdx="0" presStyleCnt="6">
        <dgm:presLayoutVars>
          <dgm:bulletEnabled val="1"/>
        </dgm:presLayoutVars>
      </dgm:prSet>
      <dgm:spPr/>
    </dgm:pt>
    <dgm:pt modelId="{3DE491F4-7D4D-49E3-B76D-A15781FFC8BF}" type="pres">
      <dgm:prSet presAssocID="{EF9B6EDB-FCB1-4DAD-94FA-6E7711AEE0C4}" presName="spaceBetweenRectangles" presStyleCnt="0"/>
      <dgm:spPr/>
    </dgm:pt>
    <dgm:pt modelId="{72EB1A36-D2BF-491A-811F-6E078749F76A}" type="pres">
      <dgm:prSet presAssocID="{4E7CC7F8-FD34-45E9-BA53-E2C27C600443}" presName="parentLin" presStyleCnt="0"/>
      <dgm:spPr/>
    </dgm:pt>
    <dgm:pt modelId="{3BE547DB-7ED2-4B08-ADF4-9298D639C39E}" type="pres">
      <dgm:prSet presAssocID="{4E7CC7F8-FD34-45E9-BA53-E2C27C60044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5CDE625-A103-4857-A8E9-C70241154CC8}" type="pres">
      <dgm:prSet presAssocID="{4E7CC7F8-FD34-45E9-BA53-E2C27C60044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A799F-A772-4149-AF07-1A9EBF1F2AF7}" type="pres">
      <dgm:prSet presAssocID="{4E7CC7F8-FD34-45E9-BA53-E2C27C600443}" presName="negativeSpace" presStyleCnt="0"/>
      <dgm:spPr/>
    </dgm:pt>
    <dgm:pt modelId="{D23EF1AC-34CE-449F-9248-82BB9D8E8A21}" type="pres">
      <dgm:prSet presAssocID="{4E7CC7F8-FD34-45E9-BA53-E2C27C600443}" presName="childText" presStyleLbl="conFgAcc1" presStyleIdx="1" presStyleCnt="6">
        <dgm:presLayoutVars>
          <dgm:bulletEnabled val="1"/>
        </dgm:presLayoutVars>
      </dgm:prSet>
      <dgm:spPr/>
    </dgm:pt>
    <dgm:pt modelId="{5F41C8D2-F6D2-49FE-8634-45B07D68EE25}" type="pres">
      <dgm:prSet presAssocID="{D80C1E75-81E7-425B-8F14-76A5659DEA47}" presName="spaceBetweenRectangles" presStyleCnt="0"/>
      <dgm:spPr/>
    </dgm:pt>
    <dgm:pt modelId="{653944F1-77B6-4E8A-8391-884713273B2A}" type="pres">
      <dgm:prSet presAssocID="{A9748E79-94B0-4381-AEA6-ACBBEF93050B}" presName="parentLin" presStyleCnt="0"/>
      <dgm:spPr/>
    </dgm:pt>
    <dgm:pt modelId="{DC039759-2EA8-450A-90D9-D6509DB96FF3}" type="pres">
      <dgm:prSet presAssocID="{A9748E79-94B0-4381-AEA6-ACBBEF93050B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E3D7C9C-DC81-497A-B980-E8F014B5DF44}" type="pres">
      <dgm:prSet presAssocID="{A9748E79-94B0-4381-AEA6-ACBBEF93050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19D75-43CA-443A-B89A-536AA41F68DE}" type="pres">
      <dgm:prSet presAssocID="{A9748E79-94B0-4381-AEA6-ACBBEF93050B}" presName="negativeSpace" presStyleCnt="0"/>
      <dgm:spPr/>
    </dgm:pt>
    <dgm:pt modelId="{9F4F71FD-C598-45F0-BB5F-CEA2B0432906}" type="pres">
      <dgm:prSet presAssocID="{A9748E79-94B0-4381-AEA6-ACBBEF93050B}" presName="childText" presStyleLbl="conFgAcc1" presStyleIdx="2" presStyleCnt="6">
        <dgm:presLayoutVars>
          <dgm:bulletEnabled val="1"/>
        </dgm:presLayoutVars>
      </dgm:prSet>
      <dgm:spPr/>
    </dgm:pt>
    <dgm:pt modelId="{7E1D1AF8-1AD9-4C34-B213-86E84033113A}" type="pres">
      <dgm:prSet presAssocID="{B86549E5-440F-41AD-8B0A-674206E05D1C}" presName="spaceBetweenRectangles" presStyleCnt="0"/>
      <dgm:spPr/>
    </dgm:pt>
    <dgm:pt modelId="{9B9EDC47-1B8E-4664-8DD8-196A46D53608}" type="pres">
      <dgm:prSet presAssocID="{B276CBF3-EDC4-4744-BD18-952BBA1EAC84}" presName="parentLin" presStyleCnt="0"/>
      <dgm:spPr/>
    </dgm:pt>
    <dgm:pt modelId="{914B6A89-F2B6-43FF-B817-3D03B0E52DA5}" type="pres">
      <dgm:prSet presAssocID="{B276CBF3-EDC4-4744-BD18-952BBA1EAC84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4D1E6DE0-D146-422B-9756-D0791B41E456}" type="pres">
      <dgm:prSet presAssocID="{B276CBF3-EDC4-4744-BD18-952BBA1EAC8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E251D-71AB-415A-B46D-8F7F15137BDA}" type="pres">
      <dgm:prSet presAssocID="{B276CBF3-EDC4-4744-BD18-952BBA1EAC84}" presName="negativeSpace" presStyleCnt="0"/>
      <dgm:spPr/>
    </dgm:pt>
    <dgm:pt modelId="{87C459A1-F008-4950-AE48-11DB321AA8F6}" type="pres">
      <dgm:prSet presAssocID="{B276CBF3-EDC4-4744-BD18-952BBA1EAC84}" presName="childText" presStyleLbl="conFgAcc1" presStyleIdx="3" presStyleCnt="6">
        <dgm:presLayoutVars>
          <dgm:bulletEnabled val="1"/>
        </dgm:presLayoutVars>
      </dgm:prSet>
      <dgm:spPr/>
    </dgm:pt>
    <dgm:pt modelId="{50336B30-181D-44B9-A14F-D249954A96DE}" type="pres">
      <dgm:prSet presAssocID="{C85A7614-A1E4-456C-99BB-911C54AC8FCF}" presName="spaceBetweenRectangles" presStyleCnt="0"/>
      <dgm:spPr/>
    </dgm:pt>
    <dgm:pt modelId="{2385A787-63A3-4BF0-A6A6-DD91969D3854}" type="pres">
      <dgm:prSet presAssocID="{7D9FA426-166E-4FB3-91D4-09951E1F8A92}" presName="parentLin" presStyleCnt="0"/>
      <dgm:spPr/>
    </dgm:pt>
    <dgm:pt modelId="{DCF1AEF7-0C56-4434-B835-DC5BEC8EF1DB}" type="pres">
      <dgm:prSet presAssocID="{7D9FA426-166E-4FB3-91D4-09951E1F8A9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519383A-6879-4940-83B0-5DEEB62D6A33}" type="pres">
      <dgm:prSet presAssocID="{7D9FA426-166E-4FB3-91D4-09951E1F8A9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91C0B-9D70-4508-A91E-41C92969B6C7}" type="pres">
      <dgm:prSet presAssocID="{7D9FA426-166E-4FB3-91D4-09951E1F8A92}" presName="negativeSpace" presStyleCnt="0"/>
      <dgm:spPr/>
    </dgm:pt>
    <dgm:pt modelId="{35980181-6472-4FFB-9228-08B882C52B57}" type="pres">
      <dgm:prSet presAssocID="{7D9FA426-166E-4FB3-91D4-09951E1F8A92}" presName="childText" presStyleLbl="conFgAcc1" presStyleIdx="4" presStyleCnt="6">
        <dgm:presLayoutVars>
          <dgm:bulletEnabled val="1"/>
        </dgm:presLayoutVars>
      </dgm:prSet>
      <dgm:spPr/>
    </dgm:pt>
    <dgm:pt modelId="{C64DD886-FE4E-49F3-B405-E967DD529C6A}" type="pres">
      <dgm:prSet presAssocID="{FF8E4980-463D-4823-9CFC-3BED68FA3ACC}" presName="spaceBetweenRectangles" presStyleCnt="0"/>
      <dgm:spPr/>
    </dgm:pt>
    <dgm:pt modelId="{2413B76D-1D85-405F-9212-CC7F567378F4}" type="pres">
      <dgm:prSet presAssocID="{18AA5617-624C-4C84-B8ED-E519DB69AA5B}" presName="parentLin" presStyleCnt="0"/>
      <dgm:spPr/>
    </dgm:pt>
    <dgm:pt modelId="{F446C1BB-EF92-42C3-8AE6-4CF90B806F1E}" type="pres">
      <dgm:prSet presAssocID="{18AA5617-624C-4C84-B8ED-E519DB69AA5B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486A3B5C-5B17-494B-B0AB-1AF1EBA44454}" type="pres">
      <dgm:prSet presAssocID="{18AA5617-624C-4C84-B8ED-E519DB69AA5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B05D3-92C6-4EC0-A45F-6057EB6E0F70}" type="pres">
      <dgm:prSet presAssocID="{18AA5617-624C-4C84-B8ED-E519DB69AA5B}" presName="negativeSpace" presStyleCnt="0"/>
      <dgm:spPr/>
    </dgm:pt>
    <dgm:pt modelId="{A1E92457-365C-443A-BD14-BB07133C7E75}" type="pres">
      <dgm:prSet presAssocID="{18AA5617-624C-4C84-B8ED-E519DB69AA5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5696C01-83DE-4D01-863A-72EAC744BB5F}" type="presOf" srcId="{9A7A9881-E768-437D-A3D6-164B88B359C9}" destId="{6526F50B-721F-4D02-A2AE-76151115B7A6}" srcOrd="1" destOrd="0" presId="urn:microsoft.com/office/officeart/2005/8/layout/list1"/>
    <dgm:cxn modelId="{A49CC297-88E4-43E5-92A5-72849AB1CA1E}" type="presOf" srcId="{4E7CC7F8-FD34-45E9-BA53-E2C27C600443}" destId="{3BE547DB-7ED2-4B08-ADF4-9298D639C39E}" srcOrd="0" destOrd="0" presId="urn:microsoft.com/office/officeart/2005/8/layout/list1"/>
    <dgm:cxn modelId="{DD8C46F0-F248-4F2E-866F-1F95D071D178}" srcId="{EA1D7A23-0D80-4876-9993-E26F701C4C93}" destId="{9A7A9881-E768-437D-A3D6-164B88B359C9}" srcOrd="0" destOrd="0" parTransId="{A9558F54-DA97-4DEA-9CC2-3CA4B863E1EB}" sibTransId="{EF9B6EDB-FCB1-4DAD-94FA-6E7711AEE0C4}"/>
    <dgm:cxn modelId="{D606ED2D-0C4C-4113-A907-351658F6383A}" type="presOf" srcId="{18AA5617-624C-4C84-B8ED-E519DB69AA5B}" destId="{F446C1BB-EF92-42C3-8AE6-4CF90B806F1E}" srcOrd="0" destOrd="0" presId="urn:microsoft.com/office/officeart/2005/8/layout/list1"/>
    <dgm:cxn modelId="{6BC4613E-3A62-4339-8180-8C2334E116B7}" type="presOf" srcId="{7D9FA426-166E-4FB3-91D4-09951E1F8A92}" destId="{DCF1AEF7-0C56-4434-B835-DC5BEC8EF1DB}" srcOrd="0" destOrd="0" presId="urn:microsoft.com/office/officeart/2005/8/layout/list1"/>
    <dgm:cxn modelId="{AC56AC96-997D-4C8A-B64C-710CDA811B81}" type="presOf" srcId="{B276CBF3-EDC4-4744-BD18-952BBA1EAC84}" destId="{914B6A89-F2B6-43FF-B817-3D03B0E52DA5}" srcOrd="0" destOrd="0" presId="urn:microsoft.com/office/officeart/2005/8/layout/list1"/>
    <dgm:cxn modelId="{D8F083FA-EDD7-4C30-8D84-4E8863471AE6}" type="presOf" srcId="{7D9FA426-166E-4FB3-91D4-09951E1F8A92}" destId="{3519383A-6879-4940-83B0-5DEEB62D6A33}" srcOrd="1" destOrd="0" presId="urn:microsoft.com/office/officeart/2005/8/layout/list1"/>
    <dgm:cxn modelId="{FFCCA7AC-F321-4914-8813-518F63A57BD4}" type="presOf" srcId="{A9748E79-94B0-4381-AEA6-ACBBEF93050B}" destId="{DC039759-2EA8-450A-90D9-D6509DB96FF3}" srcOrd="0" destOrd="0" presId="urn:microsoft.com/office/officeart/2005/8/layout/list1"/>
    <dgm:cxn modelId="{EFA000B5-CFE3-46FE-8E79-1DEBCE0BCACA}" srcId="{EA1D7A23-0D80-4876-9993-E26F701C4C93}" destId="{7D9FA426-166E-4FB3-91D4-09951E1F8A92}" srcOrd="4" destOrd="0" parTransId="{C4A075CC-CD8F-418E-BB06-CD3F4703E332}" sibTransId="{FF8E4980-463D-4823-9CFC-3BED68FA3ACC}"/>
    <dgm:cxn modelId="{7C270190-14B2-4758-9AF5-9D52179146A3}" srcId="{EA1D7A23-0D80-4876-9993-E26F701C4C93}" destId="{4E7CC7F8-FD34-45E9-BA53-E2C27C600443}" srcOrd="1" destOrd="0" parTransId="{693DF707-FE66-48E9-BDCC-F3DD843E2FA2}" sibTransId="{D80C1E75-81E7-425B-8F14-76A5659DEA47}"/>
    <dgm:cxn modelId="{794339AA-0402-4DC8-9502-5C39FA9040A2}" srcId="{EA1D7A23-0D80-4876-9993-E26F701C4C93}" destId="{18AA5617-624C-4C84-B8ED-E519DB69AA5B}" srcOrd="5" destOrd="0" parTransId="{691E8B18-FB4E-45AE-B063-B966EFF4E016}" sibTransId="{BED8653D-50C2-4CDC-AE5D-782B91651085}"/>
    <dgm:cxn modelId="{AA1FB38E-2664-441E-B9AC-38617C3026E3}" type="presOf" srcId="{4E7CC7F8-FD34-45E9-BA53-E2C27C600443}" destId="{85CDE625-A103-4857-A8E9-C70241154CC8}" srcOrd="1" destOrd="0" presId="urn:microsoft.com/office/officeart/2005/8/layout/list1"/>
    <dgm:cxn modelId="{66ECF80B-CF73-49B9-8FDE-5C909E770D0F}" type="presOf" srcId="{9A7A9881-E768-437D-A3D6-164B88B359C9}" destId="{B1E1AF87-A885-4E33-89D5-D0E91C299C12}" srcOrd="0" destOrd="0" presId="urn:microsoft.com/office/officeart/2005/8/layout/list1"/>
    <dgm:cxn modelId="{20FAC413-A6B6-4A4B-B669-E8BA0895F216}" type="presOf" srcId="{18AA5617-624C-4C84-B8ED-E519DB69AA5B}" destId="{486A3B5C-5B17-494B-B0AB-1AF1EBA44454}" srcOrd="1" destOrd="0" presId="urn:microsoft.com/office/officeart/2005/8/layout/list1"/>
    <dgm:cxn modelId="{48387FB8-B7D4-4FC9-8981-22233C73F7EC}" srcId="{EA1D7A23-0D80-4876-9993-E26F701C4C93}" destId="{A9748E79-94B0-4381-AEA6-ACBBEF93050B}" srcOrd="2" destOrd="0" parTransId="{E4C8B6A2-CE96-4D60-845A-3BE3FF02B4E2}" sibTransId="{B86549E5-440F-41AD-8B0A-674206E05D1C}"/>
    <dgm:cxn modelId="{4C7D954D-8436-4144-9A60-3C2AF184E846}" type="presOf" srcId="{B276CBF3-EDC4-4744-BD18-952BBA1EAC84}" destId="{4D1E6DE0-D146-422B-9756-D0791B41E456}" srcOrd="1" destOrd="0" presId="urn:microsoft.com/office/officeart/2005/8/layout/list1"/>
    <dgm:cxn modelId="{AED98001-98E1-4587-8804-9DB2A5E96718}" srcId="{EA1D7A23-0D80-4876-9993-E26F701C4C93}" destId="{B276CBF3-EDC4-4744-BD18-952BBA1EAC84}" srcOrd="3" destOrd="0" parTransId="{AFA20906-282F-4852-829A-CA65A4DB2890}" sibTransId="{C85A7614-A1E4-456C-99BB-911C54AC8FCF}"/>
    <dgm:cxn modelId="{20232D48-5A8C-4FEE-8757-F5E071D36E28}" type="presOf" srcId="{A9748E79-94B0-4381-AEA6-ACBBEF93050B}" destId="{3E3D7C9C-DC81-497A-B980-E8F014B5DF44}" srcOrd="1" destOrd="0" presId="urn:microsoft.com/office/officeart/2005/8/layout/list1"/>
    <dgm:cxn modelId="{FEC3B192-9334-4F5E-8DC2-70F5B4E9707A}" type="presOf" srcId="{EA1D7A23-0D80-4876-9993-E26F701C4C93}" destId="{CB7B94D0-DE45-4A9D-AD10-1E418B1801A5}" srcOrd="0" destOrd="0" presId="urn:microsoft.com/office/officeart/2005/8/layout/list1"/>
    <dgm:cxn modelId="{EA89E1C8-7060-4C84-81C4-6507DB53B349}" type="presParOf" srcId="{CB7B94D0-DE45-4A9D-AD10-1E418B1801A5}" destId="{5A3EF385-0923-4B34-B08A-2B63E3EE4684}" srcOrd="0" destOrd="0" presId="urn:microsoft.com/office/officeart/2005/8/layout/list1"/>
    <dgm:cxn modelId="{5509EA6F-3B67-404B-A30E-F394FF236358}" type="presParOf" srcId="{5A3EF385-0923-4B34-B08A-2B63E3EE4684}" destId="{B1E1AF87-A885-4E33-89D5-D0E91C299C12}" srcOrd="0" destOrd="0" presId="urn:microsoft.com/office/officeart/2005/8/layout/list1"/>
    <dgm:cxn modelId="{7992F3DC-B7B3-4C52-A6A5-6BC0B1E4BA46}" type="presParOf" srcId="{5A3EF385-0923-4B34-B08A-2B63E3EE4684}" destId="{6526F50B-721F-4D02-A2AE-76151115B7A6}" srcOrd="1" destOrd="0" presId="urn:microsoft.com/office/officeart/2005/8/layout/list1"/>
    <dgm:cxn modelId="{3E81F6B0-2D19-4DE4-85EB-6250EE6AE2F4}" type="presParOf" srcId="{CB7B94D0-DE45-4A9D-AD10-1E418B1801A5}" destId="{6A0AD868-1B3A-4337-808A-92E12996CD14}" srcOrd="1" destOrd="0" presId="urn:microsoft.com/office/officeart/2005/8/layout/list1"/>
    <dgm:cxn modelId="{F0800607-41B4-4F2E-8EBB-70214B2A2876}" type="presParOf" srcId="{CB7B94D0-DE45-4A9D-AD10-1E418B1801A5}" destId="{886B18AB-FBF6-4AB2-8941-D10FFD4B4C36}" srcOrd="2" destOrd="0" presId="urn:microsoft.com/office/officeart/2005/8/layout/list1"/>
    <dgm:cxn modelId="{0A182572-B06A-4B8D-9B20-A3BA5BE50E9C}" type="presParOf" srcId="{CB7B94D0-DE45-4A9D-AD10-1E418B1801A5}" destId="{3DE491F4-7D4D-49E3-B76D-A15781FFC8BF}" srcOrd="3" destOrd="0" presId="urn:microsoft.com/office/officeart/2005/8/layout/list1"/>
    <dgm:cxn modelId="{0575860A-EAD5-4B82-A3CC-F703823386F7}" type="presParOf" srcId="{CB7B94D0-DE45-4A9D-AD10-1E418B1801A5}" destId="{72EB1A36-D2BF-491A-811F-6E078749F76A}" srcOrd="4" destOrd="0" presId="urn:microsoft.com/office/officeart/2005/8/layout/list1"/>
    <dgm:cxn modelId="{FC029885-08F4-43AE-B09A-CFF5E5E4920F}" type="presParOf" srcId="{72EB1A36-D2BF-491A-811F-6E078749F76A}" destId="{3BE547DB-7ED2-4B08-ADF4-9298D639C39E}" srcOrd="0" destOrd="0" presId="urn:microsoft.com/office/officeart/2005/8/layout/list1"/>
    <dgm:cxn modelId="{55DAF079-BDE8-4940-AEFD-6CDD0B17661B}" type="presParOf" srcId="{72EB1A36-D2BF-491A-811F-6E078749F76A}" destId="{85CDE625-A103-4857-A8E9-C70241154CC8}" srcOrd="1" destOrd="0" presId="urn:microsoft.com/office/officeart/2005/8/layout/list1"/>
    <dgm:cxn modelId="{B2B87DE2-E919-453D-B0C0-6E5A051ED85B}" type="presParOf" srcId="{CB7B94D0-DE45-4A9D-AD10-1E418B1801A5}" destId="{083A799F-A772-4149-AF07-1A9EBF1F2AF7}" srcOrd="5" destOrd="0" presId="urn:microsoft.com/office/officeart/2005/8/layout/list1"/>
    <dgm:cxn modelId="{E122FA63-626C-4309-8BB6-76480091B131}" type="presParOf" srcId="{CB7B94D0-DE45-4A9D-AD10-1E418B1801A5}" destId="{D23EF1AC-34CE-449F-9248-82BB9D8E8A21}" srcOrd="6" destOrd="0" presId="urn:microsoft.com/office/officeart/2005/8/layout/list1"/>
    <dgm:cxn modelId="{A37D9CF4-BC88-4DA2-97F5-C448A0F78815}" type="presParOf" srcId="{CB7B94D0-DE45-4A9D-AD10-1E418B1801A5}" destId="{5F41C8D2-F6D2-49FE-8634-45B07D68EE25}" srcOrd="7" destOrd="0" presId="urn:microsoft.com/office/officeart/2005/8/layout/list1"/>
    <dgm:cxn modelId="{52D9676F-7364-435A-96BC-4E82BCE7E818}" type="presParOf" srcId="{CB7B94D0-DE45-4A9D-AD10-1E418B1801A5}" destId="{653944F1-77B6-4E8A-8391-884713273B2A}" srcOrd="8" destOrd="0" presId="urn:microsoft.com/office/officeart/2005/8/layout/list1"/>
    <dgm:cxn modelId="{8F219347-09D9-4423-827D-EFFDF4C762FB}" type="presParOf" srcId="{653944F1-77B6-4E8A-8391-884713273B2A}" destId="{DC039759-2EA8-450A-90D9-D6509DB96FF3}" srcOrd="0" destOrd="0" presId="urn:microsoft.com/office/officeart/2005/8/layout/list1"/>
    <dgm:cxn modelId="{FF7FB3C0-2638-4DA4-96E2-42016E907D82}" type="presParOf" srcId="{653944F1-77B6-4E8A-8391-884713273B2A}" destId="{3E3D7C9C-DC81-497A-B980-E8F014B5DF44}" srcOrd="1" destOrd="0" presId="urn:microsoft.com/office/officeart/2005/8/layout/list1"/>
    <dgm:cxn modelId="{E270468E-37BD-4D7F-A52B-903B38CB98B0}" type="presParOf" srcId="{CB7B94D0-DE45-4A9D-AD10-1E418B1801A5}" destId="{2A619D75-43CA-443A-B89A-536AA41F68DE}" srcOrd="9" destOrd="0" presId="urn:microsoft.com/office/officeart/2005/8/layout/list1"/>
    <dgm:cxn modelId="{9AA5E2EF-9D70-4819-A7E2-3A84947E97FA}" type="presParOf" srcId="{CB7B94D0-DE45-4A9D-AD10-1E418B1801A5}" destId="{9F4F71FD-C598-45F0-BB5F-CEA2B0432906}" srcOrd="10" destOrd="0" presId="urn:microsoft.com/office/officeart/2005/8/layout/list1"/>
    <dgm:cxn modelId="{3ECAFC94-1EA3-4431-9F14-FBF3EEA82BA2}" type="presParOf" srcId="{CB7B94D0-DE45-4A9D-AD10-1E418B1801A5}" destId="{7E1D1AF8-1AD9-4C34-B213-86E84033113A}" srcOrd="11" destOrd="0" presId="urn:microsoft.com/office/officeart/2005/8/layout/list1"/>
    <dgm:cxn modelId="{5123498B-E8A9-46D2-A548-689095C928C5}" type="presParOf" srcId="{CB7B94D0-DE45-4A9D-AD10-1E418B1801A5}" destId="{9B9EDC47-1B8E-4664-8DD8-196A46D53608}" srcOrd="12" destOrd="0" presId="urn:microsoft.com/office/officeart/2005/8/layout/list1"/>
    <dgm:cxn modelId="{16B307A6-52D8-4DF3-8E87-73DDB26039EA}" type="presParOf" srcId="{9B9EDC47-1B8E-4664-8DD8-196A46D53608}" destId="{914B6A89-F2B6-43FF-B817-3D03B0E52DA5}" srcOrd="0" destOrd="0" presId="urn:microsoft.com/office/officeart/2005/8/layout/list1"/>
    <dgm:cxn modelId="{13192873-1267-4590-BAB4-44547307A5C0}" type="presParOf" srcId="{9B9EDC47-1B8E-4664-8DD8-196A46D53608}" destId="{4D1E6DE0-D146-422B-9756-D0791B41E456}" srcOrd="1" destOrd="0" presId="urn:microsoft.com/office/officeart/2005/8/layout/list1"/>
    <dgm:cxn modelId="{C1C7905F-BE0C-4221-9575-07090362149B}" type="presParOf" srcId="{CB7B94D0-DE45-4A9D-AD10-1E418B1801A5}" destId="{87CE251D-71AB-415A-B46D-8F7F15137BDA}" srcOrd="13" destOrd="0" presId="urn:microsoft.com/office/officeart/2005/8/layout/list1"/>
    <dgm:cxn modelId="{29BB5F51-3427-4FA1-81FB-8C0E70959008}" type="presParOf" srcId="{CB7B94D0-DE45-4A9D-AD10-1E418B1801A5}" destId="{87C459A1-F008-4950-AE48-11DB321AA8F6}" srcOrd="14" destOrd="0" presId="urn:microsoft.com/office/officeart/2005/8/layout/list1"/>
    <dgm:cxn modelId="{EE090D9B-1969-43A2-94DD-685CE3CF7E30}" type="presParOf" srcId="{CB7B94D0-DE45-4A9D-AD10-1E418B1801A5}" destId="{50336B30-181D-44B9-A14F-D249954A96DE}" srcOrd="15" destOrd="0" presId="urn:microsoft.com/office/officeart/2005/8/layout/list1"/>
    <dgm:cxn modelId="{D049F31A-3A61-4E29-982B-6A685B04A4E2}" type="presParOf" srcId="{CB7B94D0-DE45-4A9D-AD10-1E418B1801A5}" destId="{2385A787-63A3-4BF0-A6A6-DD91969D3854}" srcOrd="16" destOrd="0" presId="urn:microsoft.com/office/officeart/2005/8/layout/list1"/>
    <dgm:cxn modelId="{099CFA24-02DC-41D7-BAFB-81F4BF2A3F80}" type="presParOf" srcId="{2385A787-63A3-4BF0-A6A6-DD91969D3854}" destId="{DCF1AEF7-0C56-4434-B835-DC5BEC8EF1DB}" srcOrd="0" destOrd="0" presId="urn:microsoft.com/office/officeart/2005/8/layout/list1"/>
    <dgm:cxn modelId="{751957E3-942D-4B51-8AB0-B1CD5A4356E4}" type="presParOf" srcId="{2385A787-63A3-4BF0-A6A6-DD91969D3854}" destId="{3519383A-6879-4940-83B0-5DEEB62D6A33}" srcOrd="1" destOrd="0" presId="urn:microsoft.com/office/officeart/2005/8/layout/list1"/>
    <dgm:cxn modelId="{4D1B662D-0581-4C48-9508-B90BC44ACC12}" type="presParOf" srcId="{CB7B94D0-DE45-4A9D-AD10-1E418B1801A5}" destId="{30C91C0B-9D70-4508-A91E-41C92969B6C7}" srcOrd="17" destOrd="0" presId="urn:microsoft.com/office/officeart/2005/8/layout/list1"/>
    <dgm:cxn modelId="{323216B9-84F7-4D4B-ABD7-2066E1D53473}" type="presParOf" srcId="{CB7B94D0-DE45-4A9D-AD10-1E418B1801A5}" destId="{35980181-6472-4FFB-9228-08B882C52B57}" srcOrd="18" destOrd="0" presId="urn:microsoft.com/office/officeart/2005/8/layout/list1"/>
    <dgm:cxn modelId="{AE306861-DD66-4175-BE1B-0F14491466C1}" type="presParOf" srcId="{CB7B94D0-DE45-4A9D-AD10-1E418B1801A5}" destId="{C64DD886-FE4E-49F3-B405-E967DD529C6A}" srcOrd="19" destOrd="0" presId="urn:microsoft.com/office/officeart/2005/8/layout/list1"/>
    <dgm:cxn modelId="{944BF298-C667-468E-AAAA-8AF6EB5C5A30}" type="presParOf" srcId="{CB7B94D0-DE45-4A9D-AD10-1E418B1801A5}" destId="{2413B76D-1D85-405F-9212-CC7F567378F4}" srcOrd="20" destOrd="0" presId="urn:microsoft.com/office/officeart/2005/8/layout/list1"/>
    <dgm:cxn modelId="{1681B090-75DB-4F49-8AB0-473B993ABB01}" type="presParOf" srcId="{2413B76D-1D85-405F-9212-CC7F567378F4}" destId="{F446C1BB-EF92-42C3-8AE6-4CF90B806F1E}" srcOrd="0" destOrd="0" presId="urn:microsoft.com/office/officeart/2005/8/layout/list1"/>
    <dgm:cxn modelId="{5DDDED7B-100D-401E-9B5D-1483DED5DAD6}" type="presParOf" srcId="{2413B76D-1D85-405F-9212-CC7F567378F4}" destId="{486A3B5C-5B17-494B-B0AB-1AF1EBA44454}" srcOrd="1" destOrd="0" presId="urn:microsoft.com/office/officeart/2005/8/layout/list1"/>
    <dgm:cxn modelId="{7EDC7D77-0F4D-47FA-804B-101DDE778542}" type="presParOf" srcId="{CB7B94D0-DE45-4A9D-AD10-1E418B1801A5}" destId="{3CCB05D3-92C6-4EC0-A45F-6057EB6E0F70}" srcOrd="21" destOrd="0" presId="urn:microsoft.com/office/officeart/2005/8/layout/list1"/>
    <dgm:cxn modelId="{8682734E-94F2-439E-ADB6-5BBF93F8F8CA}" type="presParOf" srcId="{CB7B94D0-DE45-4A9D-AD10-1E418B1801A5}" destId="{A1E92457-365C-443A-BD14-BB07133C7E7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17C2E5-3C6D-4127-AB98-0F3E87A6A55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E079AD-0D1E-4B58-8E0C-61C08D30040A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Робототехника, инженерно-</a:t>
          </a:r>
        </a:p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техническое </a:t>
          </a:r>
        </a:p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мышление</a:t>
          </a:r>
        </a:p>
      </dgm:t>
    </dgm:pt>
    <dgm:pt modelId="{F73A9B8A-C96F-4C56-B42C-6B116FB2D881}" type="parTrans" cxnId="{48DF38BE-05AC-43EC-8170-0733CAA8E9FE}">
      <dgm:prSet/>
      <dgm:spPr/>
      <dgm:t>
        <a:bodyPr/>
        <a:lstStyle/>
        <a:p>
          <a:endParaRPr lang="ru-RU"/>
        </a:p>
      </dgm:t>
    </dgm:pt>
    <dgm:pt modelId="{37F6FB34-2355-4854-BFB6-327990CF070A}" type="sibTrans" cxnId="{48DF38BE-05AC-43EC-8170-0733CAA8E9FE}">
      <dgm:prSet/>
      <dgm:spPr/>
      <dgm:t>
        <a:bodyPr/>
        <a:lstStyle/>
        <a:p>
          <a:endParaRPr lang="ru-RU"/>
        </a:p>
      </dgm:t>
    </dgm:pt>
    <dgm:pt modelId="{138F3C61-91C3-42B6-AE03-C45F7F05879D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Химико-биологическое</a:t>
          </a:r>
          <a:r>
            <a:rPr lang="ru-RU" dirty="0"/>
            <a:t> </a:t>
          </a:r>
        </a:p>
      </dgm:t>
    </dgm:pt>
    <dgm:pt modelId="{057251C8-BF2B-4A2B-BB6F-05097B208CB2}" type="parTrans" cxnId="{D120768B-09DF-4C67-B6AE-993DB0623B8D}">
      <dgm:prSet/>
      <dgm:spPr/>
      <dgm:t>
        <a:bodyPr/>
        <a:lstStyle/>
        <a:p>
          <a:endParaRPr lang="ru-RU"/>
        </a:p>
      </dgm:t>
    </dgm:pt>
    <dgm:pt modelId="{EBE360FA-852E-4EB7-8F75-B1FB0F478D9C}" type="sibTrans" cxnId="{D120768B-09DF-4C67-B6AE-993DB0623B8D}">
      <dgm:prSet/>
      <dgm:spPr/>
      <dgm:t>
        <a:bodyPr/>
        <a:lstStyle/>
        <a:p>
          <a:endParaRPr lang="ru-RU"/>
        </a:p>
      </dgm:t>
    </dgm:pt>
    <dgm:pt modelId="{F2524F2E-825C-4CA8-9F1A-C0CBDE4111A4}">
      <dgm:prSet phldrT="[Текст]"/>
      <dgm:spPr/>
      <dgm:t>
        <a:bodyPr/>
        <a:lstStyle/>
        <a:p>
          <a:r>
            <a:rPr lang="ru-RU" dirty="0" err="1">
              <a:solidFill>
                <a:srgbClr val="002060"/>
              </a:solidFill>
              <a:latin typeface="Georgia" panose="02040502050405020303" pitchFamily="18" charset="0"/>
            </a:rPr>
            <a:t>Лингвотворчество</a:t>
          </a:r>
          <a:endParaRPr lang="ru-RU" dirty="0"/>
        </a:p>
      </dgm:t>
    </dgm:pt>
    <dgm:pt modelId="{FACA1646-FDFF-4632-8785-7BB8F2C14884}" type="parTrans" cxnId="{AAD88993-EA3B-4FF3-B3D2-E0AFCCFE35F1}">
      <dgm:prSet/>
      <dgm:spPr/>
      <dgm:t>
        <a:bodyPr/>
        <a:lstStyle/>
        <a:p>
          <a:endParaRPr lang="ru-RU"/>
        </a:p>
      </dgm:t>
    </dgm:pt>
    <dgm:pt modelId="{DD2A1CCD-6E92-4A2E-94D3-A7A3165777C8}" type="sibTrans" cxnId="{AAD88993-EA3B-4FF3-B3D2-E0AFCCFE35F1}">
      <dgm:prSet/>
      <dgm:spPr/>
      <dgm:t>
        <a:bodyPr/>
        <a:lstStyle/>
        <a:p>
          <a:endParaRPr lang="ru-RU"/>
        </a:p>
      </dgm:t>
    </dgm:pt>
    <dgm:pt modelId="{91FA0B04-43CA-4BD1-873D-08676B9F07F6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малая академия наук «Учимся, играя!» </a:t>
          </a:r>
        </a:p>
      </dgm:t>
    </dgm:pt>
    <dgm:pt modelId="{98461FDA-D952-425A-88B9-BEDE07132A5F}" type="parTrans" cxnId="{4D268C18-8E06-4185-B5E1-C57C8964D801}">
      <dgm:prSet/>
      <dgm:spPr/>
      <dgm:t>
        <a:bodyPr/>
        <a:lstStyle/>
        <a:p>
          <a:endParaRPr lang="ru-RU"/>
        </a:p>
      </dgm:t>
    </dgm:pt>
    <dgm:pt modelId="{740F6F77-D818-45D1-81F5-7B218617142D}" type="sibTrans" cxnId="{4D268C18-8E06-4185-B5E1-C57C8964D801}">
      <dgm:prSet/>
      <dgm:spPr/>
      <dgm:t>
        <a:bodyPr/>
        <a:lstStyle/>
        <a:p>
          <a:endParaRPr lang="ru-RU"/>
        </a:p>
      </dgm:t>
    </dgm:pt>
    <dgm:pt modelId="{72C5BF17-6A37-4457-BE89-C7C0D465B11C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консультационный пункт для родителей воспитанников «Говорим на трех языках»</a:t>
          </a:r>
        </a:p>
      </dgm:t>
    </dgm:pt>
    <dgm:pt modelId="{DC13552F-66CD-4929-BD65-D488298CCFCC}" type="parTrans" cxnId="{6828D359-8BA1-4215-9645-BCB619F4E187}">
      <dgm:prSet/>
      <dgm:spPr/>
      <dgm:t>
        <a:bodyPr/>
        <a:lstStyle/>
        <a:p>
          <a:endParaRPr lang="ru-RU"/>
        </a:p>
      </dgm:t>
    </dgm:pt>
    <dgm:pt modelId="{6F8CDBF8-45D9-4F90-A7AE-97D3066A49B8}" type="sibTrans" cxnId="{6828D359-8BA1-4215-9645-BCB619F4E187}">
      <dgm:prSet/>
      <dgm:spPr/>
      <dgm:t>
        <a:bodyPr/>
        <a:lstStyle/>
        <a:p>
          <a:endParaRPr lang="ru-RU"/>
        </a:p>
      </dgm:t>
    </dgm:pt>
    <dgm:pt modelId="{914D1C86-9DC2-4CF1-8F1B-732E38A30BE0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Georgia" panose="02040502050405020303" pitchFamily="18" charset="0"/>
            </a:rPr>
            <a:t>выпуск мини газеты «Страна красивой речи»</a:t>
          </a:r>
        </a:p>
      </dgm:t>
    </dgm:pt>
    <dgm:pt modelId="{D61A3896-98B1-448B-89D7-89F783652EE6}" type="parTrans" cxnId="{DE26DD9D-7591-4A21-8D6A-9839F844D78B}">
      <dgm:prSet/>
      <dgm:spPr/>
      <dgm:t>
        <a:bodyPr/>
        <a:lstStyle/>
        <a:p>
          <a:endParaRPr lang="ru-RU"/>
        </a:p>
      </dgm:t>
    </dgm:pt>
    <dgm:pt modelId="{94300C65-D88C-4766-9E37-E4B5738236F4}" type="sibTrans" cxnId="{DE26DD9D-7591-4A21-8D6A-9839F844D78B}">
      <dgm:prSet/>
      <dgm:spPr/>
      <dgm:t>
        <a:bodyPr/>
        <a:lstStyle/>
        <a:p>
          <a:endParaRPr lang="ru-RU"/>
        </a:p>
      </dgm:t>
    </dgm:pt>
    <dgm:pt modelId="{41550399-C7AE-4CE7-A5FD-38A446AA575D}" type="pres">
      <dgm:prSet presAssocID="{D717C2E5-3C6D-4127-AB98-0F3E87A6A5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77834B-209E-4284-B19C-D55A26C96530}" type="pres">
      <dgm:prSet presAssocID="{45E079AD-0D1E-4B58-8E0C-61C08D30040A}" presName="composite" presStyleCnt="0"/>
      <dgm:spPr/>
    </dgm:pt>
    <dgm:pt modelId="{3A089DE1-6F6F-435D-9CF1-C0279650C1DC}" type="pres">
      <dgm:prSet presAssocID="{45E079AD-0D1E-4B58-8E0C-61C08D30040A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74E31-01F2-4D0E-99BD-1705267965B1}" type="pres">
      <dgm:prSet presAssocID="{45E079AD-0D1E-4B58-8E0C-61C08D30040A}" presName="rect2" presStyleLbl="fgImgPlace1" presStyleIdx="0" presStyleCnt="6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D4BFD50-BABA-4F29-B7AB-248FAE6207AB}" type="pres">
      <dgm:prSet presAssocID="{37F6FB34-2355-4854-BFB6-327990CF070A}" presName="sibTrans" presStyleCnt="0"/>
      <dgm:spPr/>
    </dgm:pt>
    <dgm:pt modelId="{0C2C5FF3-D2BF-4E9F-8FF2-0C89E63AE910}" type="pres">
      <dgm:prSet presAssocID="{138F3C61-91C3-42B6-AE03-C45F7F05879D}" presName="composite" presStyleCnt="0"/>
      <dgm:spPr/>
    </dgm:pt>
    <dgm:pt modelId="{B727D4B6-3C22-474B-A8B2-C6E94258CEEE}" type="pres">
      <dgm:prSet presAssocID="{138F3C61-91C3-42B6-AE03-C45F7F05879D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B9A7A-4602-4A7E-89A9-32CF81D283F9}" type="pres">
      <dgm:prSet presAssocID="{138F3C61-91C3-42B6-AE03-C45F7F05879D}" presName="rect2" presStyleLbl="fgImgPlace1" presStyleIdx="1" presStyleCnt="6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A0EE749-3CCC-4E33-8F2A-A6D0A4E00259}" type="pres">
      <dgm:prSet presAssocID="{EBE360FA-852E-4EB7-8F75-B1FB0F478D9C}" presName="sibTrans" presStyleCnt="0"/>
      <dgm:spPr/>
    </dgm:pt>
    <dgm:pt modelId="{7FBD55D3-B4C5-4838-86F4-CBD925007CFF}" type="pres">
      <dgm:prSet presAssocID="{F2524F2E-825C-4CA8-9F1A-C0CBDE4111A4}" presName="composite" presStyleCnt="0"/>
      <dgm:spPr/>
    </dgm:pt>
    <dgm:pt modelId="{06C026E2-04F3-48F9-9AF1-748A949ECB25}" type="pres">
      <dgm:prSet presAssocID="{F2524F2E-825C-4CA8-9F1A-C0CBDE4111A4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2055C-159C-4BB4-B457-AEA0EC911E0F}" type="pres">
      <dgm:prSet presAssocID="{F2524F2E-825C-4CA8-9F1A-C0CBDE4111A4}" presName="rect2" presStyleLbl="fgImgPlace1" presStyleIdx="2" presStyleCnt="6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1522A33-ABEF-4309-B30F-8776A83294E7}" type="pres">
      <dgm:prSet presAssocID="{DD2A1CCD-6E92-4A2E-94D3-A7A3165777C8}" presName="sibTrans" presStyleCnt="0"/>
      <dgm:spPr/>
    </dgm:pt>
    <dgm:pt modelId="{E78358F5-DA1B-4F55-9EC5-6C57EBD0FAC6}" type="pres">
      <dgm:prSet presAssocID="{91FA0B04-43CA-4BD1-873D-08676B9F07F6}" presName="composite" presStyleCnt="0"/>
      <dgm:spPr/>
    </dgm:pt>
    <dgm:pt modelId="{62435C88-24B5-41E0-BA05-13D4BAB0B9F9}" type="pres">
      <dgm:prSet presAssocID="{91FA0B04-43CA-4BD1-873D-08676B9F07F6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0900B-CF2F-4B77-8651-D7915659D0E6}" type="pres">
      <dgm:prSet presAssocID="{91FA0B04-43CA-4BD1-873D-08676B9F07F6}" presName="rect2" presStyleLbl="fgImgPlace1" presStyleIdx="3" presStyleCnt="6" custScaleY="58556"/>
      <dgm:spPr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C7F36201-C538-468E-B2BB-3DDE68C79F2E}" type="pres">
      <dgm:prSet presAssocID="{740F6F77-D818-45D1-81F5-7B218617142D}" presName="sibTrans" presStyleCnt="0"/>
      <dgm:spPr/>
    </dgm:pt>
    <dgm:pt modelId="{DD687CCF-2145-475F-B337-B2614D6B767D}" type="pres">
      <dgm:prSet presAssocID="{72C5BF17-6A37-4457-BE89-C7C0D465B11C}" presName="composite" presStyleCnt="0"/>
      <dgm:spPr/>
    </dgm:pt>
    <dgm:pt modelId="{991C8667-AE31-424F-AB64-8BE78C675A8B}" type="pres">
      <dgm:prSet presAssocID="{72C5BF17-6A37-4457-BE89-C7C0D465B11C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93714-B8E9-4D30-84C1-93D40CA08125}" type="pres">
      <dgm:prSet presAssocID="{72C5BF17-6A37-4457-BE89-C7C0D465B11C}" presName="rect2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9C40FF5A-16B9-4FBD-81B9-D747519972A3}" type="pres">
      <dgm:prSet presAssocID="{6F8CDBF8-45D9-4F90-A7AE-97D3066A49B8}" presName="sibTrans" presStyleCnt="0"/>
      <dgm:spPr/>
    </dgm:pt>
    <dgm:pt modelId="{00DAC5C7-D452-4D0E-9A53-A0D6D1783768}" type="pres">
      <dgm:prSet presAssocID="{914D1C86-9DC2-4CF1-8F1B-732E38A30BE0}" presName="composite" presStyleCnt="0"/>
      <dgm:spPr/>
    </dgm:pt>
    <dgm:pt modelId="{91227A84-33BA-4CFC-AB5B-1D442A0D6A93}" type="pres">
      <dgm:prSet presAssocID="{914D1C86-9DC2-4CF1-8F1B-732E38A30BE0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ECCC8-3EEC-41E4-AC93-DF2174A1922E}" type="pres">
      <dgm:prSet presAssocID="{914D1C86-9DC2-4CF1-8F1B-732E38A30BE0}" presName="rect2" presStyleLbl="fgImgPlace1" presStyleIdx="5" presStyleCnt="6" custScaleY="75683"/>
      <dgm:spPr>
        <a:blipFill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56D7E793-A43F-46DE-837B-E028061DDD60}" type="presOf" srcId="{138F3C61-91C3-42B6-AE03-C45F7F05879D}" destId="{B727D4B6-3C22-474B-A8B2-C6E94258CEEE}" srcOrd="0" destOrd="0" presId="urn:microsoft.com/office/officeart/2008/layout/PictureStrips"/>
    <dgm:cxn modelId="{AAD88993-EA3B-4FF3-B3D2-E0AFCCFE35F1}" srcId="{D717C2E5-3C6D-4127-AB98-0F3E87A6A55D}" destId="{F2524F2E-825C-4CA8-9F1A-C0CBDE4111A4}" srcOrd="2" destOrd="0" parTransId="{FACA1646-FDFF-4632-8785-7BB8F2C14884}" sibTransId="{DD2A1CCD-6E92-4A2E-94D3-A7A3165777C8}"/>
    <dgm:cxn modelId="{8244D1DA-B913-430F-B3CD-EA730BDD629D}" type="presOf" srcId="{72C5BF17-6A37-4457-BE89-C7C0D465B11C}" destId="{991C8667-AE31-424F-AB64-8BE78C675A8B}" srcOrd="0" destOrd="0" presId="urn:microsoft.com/office/officeart/2008/layout/PictureStrips"/>
    <dgm:cxn modelId="{6828D359-8BA1-4215-9645-BCB619F4E187}" srcId="{D717C2E5-3C6D-4127-AB98-0F3E87A6A55D}" destId="{72C5BF17-6A37-4457-BE89-C7C0D465B11C}" srcOrd="4" destOrd="0" parTransId="{DC13552F-66CD-4929-BD65-D488298CCFCC}" sibTransId="{6F8CDBF8-45D9-4F90-A7AE-97D3066A49B8}"/>
    <dgm:cxn modelId="{48DF38BE-05AC-43EC-8170-0733CAA8E9FE}" srcId="{D717C2E5-3C6D-4127-AB98-0F3E87A6A55D}" destId="{45E079AD-0D1E-4B58-8E0C-61C08D30040A}" srcOrd="0" destOrd="0" parTransId="{F73A9B8A-C96F-4C56-B42C-6B116FB2D881}" sibTransId="{37F6FB34-2355-4854-BFB6-327990CF070A}"/>
    <dgm:cxn modelId="{4D268C18-8E06-4185-B5E1-C57C8964D801}" srcId="{D717C2E5-3C6D-4127-AB98-0F3E87A6A55D}" destId="{91FA0B04-43CA-4BD1-873D-08676B9F07F6}" srcOrd="3" destOrd="0" parTransId="{98461FDA-D952-425A-88B9-BEDE07132A5F}" sibTransId="{740F6F77-D818-45D1-81F5-7B218617142D}"/>
    <dgm:cxn modelId="{88369253-BAB2-49FD-8409-6697384B5EB7}" type="presOf" srcId="{F2524F2E-825C-4CA8-9F1A-C0CBDE4111A4}" destId="{06C026E2-04F3-48F9-9AF1-748A949ECB25}" srcOrd="0" destOrd="0" presId="urn:microsoft.com/office/officeart/2008/layout/PictureStrips"/>
    <dgm:cxn modelId="{1B5B2828-96A9-4825-A831-C887E7DD727B}" type="presOf" srcId="{91FA0B04-43CA-4BD1-873D-08676B9F07F6}" destId="{62435C88-24B5-41E0-BA05-13D4BAB0B9F9}" srcOrd="0" destOrd="0" presId="urn:microsoft.com/office/officeart/2008/layout/PictureStrips"/>
    <dgm:cxn modelId="{D120768B-09DF-4C67-B6AE-993DB0623B8D}" srcId="{D717C2E5-3C6D-4127-AB98-0F3E87A6A55D}" destId="{138F3C61-91C3-42B6-AE03-C45F7F05879D}" srcOrd="1" destOrd="0" parTransId="{057251C8-BF2B-4A2B-BB6F-05097B208CB2}" sibTransId="{EBE360FA-852E-4EB7-8F75-B1FB0F478D9C}"/>
    <dgm:cxn modelId="{FB50084E-7BAD-4615-88DE-23D3C9B8AD50}" type="presOf" srcId="{D717C2E5-3C6D-4127-AB98-0F3E87A6A55D}" destId="{41550399-C7AE-4CE7-A5FD-38A446AA575D}" srcOrd="0" destOrd="0" presId="urn:microsoft.com/office/officeart/2008/layout/PictureStrips"/>
    <dgm:cxn modelId="{0A3F696C-6D3E-4286-9E24-3D5D9A298A19}" type="presOf" srcId="{914D1C86-9DC2-4CF1-8F1B-732E38A30BE0}" destId="{91227A84-33BA-4CFC-AB5B-1D442A0D6A93}" srcOrd="0" destOrd="0" presId="urn:microsoft.com/office/officeart/2008/layout/PictureStrips"/>
    <dgm:cxn modelId="{B79EF185-DD7C-4663-A2DA-AD90D63CA7C5}" type="presOf" srcId="{45E079AD-0D1E-4B58-8E0C-61C08D30040A}" destId="{3A089DE1-6F6F-435D-9CF1-C0279650C1DC}" srcOrd="0" destOrd="0" presId="urn:microsoft.com/office/officeart/2008/layout/PictureStrips"/>
    <dgm:cxn modelId="{DE26DD9D-7591-4A21-8D6A-9839F844D78B}" srcId="{D717C2E5-3C6D-4127-AB98-0F3E87A6A55D}" destId="{914D1C86-9DC2-4CF1-8F1B-732E38A30BE0}" srcOrd="5" destOrd="0" parTransId="{D61A3896-98B1-448B-89D7-89F783652EE6}" sibTransId="{94300C65-D88C-4766-9E37-E4B5738236F4}"/>
    <dgm:cxn modelId="{31D88ABB-75DB-44E2-B1A7-2AE53D0F05C2}" type="presParOf" srcId="{41550399-C7AE-4CE7-A5FD-38A446AA575D}" destId="{A377834B-209E-4284-B19C-D55A26C96530}" srcOrd="0" destOrd="0" presId="urn:microsoft.com/office/officeart/2008/layout/PictureStrips"/>
    <dgm:cxn modelId="{C3690402-B157-4B61-9CEA-6B21807F0868}" type="presParOf" srcId="{A377834B-209E-4284-B19C-D55A26C96530}" destId="{3A089DE1-6F6F-435D-9CF1-C0279650C1DC}" srcOrd="0" destOrd="0" presId="urn:microsoft.com/office/officeart/2008/layout/PictureStrips"/>
    <dgm:cxn modelId="{FCCDE4A2-9BB7-4278-81E9-51846FA73BF2}" type="presParOf" srcId="{A377834B-209E-4284-B19C-D55A26C96530}" destId="{E4174E31-01F2-4D0E-99BD-1705267965B1}" srcOrd="1" destOrd="0" presId="urn:microsoft.com/office/officeart/2008/layout/PictureStrips"/>
    <dgm:cxn modelId="{14CA6558-C329-4BE9-9D98-11FD3365875D}" type="presParOf" srcId="{41550399-C7AE-4CE7-A5FD-38A446AA575D}" destId="{4D4BFD50-BABA-4F29-B7AB-248FAE6207AB}" srcOrd="1" destOrd="0" presId="urn:microsoft.com/office/officeart/2008/layout/PictureStrips"/>
    <dgm:cxn modelId="{B18DE6D3-2645-460B-A198-F5A04F19E577}" type="presParOf" srcId="{41550399-C7AE-4CE7-A5FD-38A446AA575D}" destId="{0C2C5FF3-D2BF-4E9F-8FF2-0C89E63AE910}" srcOrd="2" destOrd="0" presId="urn:microsoft.com/office/officeart/2008/layout/PictureStrips"/>
    <dgm:cxn modelId="{9DB6E5FF-DB1C-4F0B-924E-A06FD420C912}" type="presParOf" srcId="{0C2C5FF3-D2BF-4E9F-8FF2-0C89E63AE910}" destId="{B727D4B6-3C22-474B-A8B2-C6E94258CEEE}" srcOrd="0" destOrd="0" presId="urn:microsoft.com/office/officeart/2008/layout/PictureStrips"/>
    <dgm:cxn modelId="{DFEB00CA-8DE1-4B7D-AF76-712F00BD53F4}" type="presParOf" srcId="{0C2C5FF3-D2BF-4E9F-8FF2-0C89E63AE910}" destId="{56EB9A7A-4602-4A7E-89A9-32CF81D283F9}" srcOrd="1" destOrd="0" presId="urn:microsoft.com/office/officeart/2008/layout/PictureStrips"/>
    <dgm:cxn modelId="{B5C8B543-174D-4389-BFD1-EEC211019E3A}" type="presParOf" srcId="{41550399-C7AE-4CE7-A5FD-38A446AA575D}" destId="{5A0EE749-3CCC-4E33-8F2A-A6D0A4E00259}" srcOrd="3" destOrd="0" presId="urn:microsoft.com/office/officeart/2008/layout/PictureStrips"/>
    <dgm:cxn modelId="{E9B6B2B2-7039-4E7A-84A7-6B879686EED1}" type="presParOf" srcId="{41550399-C7AE-4CE7-A5FD-38A446AA575D}" destId="{7FBD55D3-B4C5-4838-86F4-CBD925007CFF}" srcOrd="4" destOrd="0" presId="urn:microsoft.com/office/officeart/2008/layout/PictureStrips"/>
    <dgm:cxn modelId="{F0DF8667-D8DE-47E8-94E1-85B19150BE82}" type="presParOf" srcId="{7FBD55D3-B4C5-4838-86F4-CBD925007CFF}" destId="{06C026E2-04F3-48F9-9AF1-748A949ECB25}" srcOrd="0" destOrd="0" presId="urn:microsoft.com/office/officeart/2008/layout/PictureStrips"/>
    <dgm:cxn modelId="{41619C37-3273-4885-8392-F0508335109C}" type="presParOf" srcId="{7FBD55D3-B4C5-4838-86F4-CBD925007CFF}" destId="{8662055C-159C-4BB4-B457-AEA0EC911E0F}" srcOrd="1" destOrd="0" presId="urn:microsoft.com/office/officeart/2008/layout/PictureStrips"/>
    <dgm:cxn modelId="{DBB7D984-773B-4474-AD3B-3FB032617FEA}" type="presParOf" srcId="{41550399-C7AE-4CE7-A5FD-38A446AA575D}" destId="{A1522A33-ABEF-4309-B30F-8776A83294E7}" srcOrd="5" destOrd="0" presId="urn:microsoft.com/office/officeart/2008/layout/PictureStrips"/>
    <dgm:cxn modelId="{39FD9A19-5BA2-4D8C-BB9B-F165B7081F22}" type="presParOf" srcId="{41550399-C7AE-4CE7-A5FD-38A446AA575D}" destId="{E78358F5-DA1B-4F55-9EC5-6C57EBD0FAC6}" srcOrd="6" destOrd="0" presId="urn:microsoft.com/office/officeart/2008/layout/PictureStrips"/>
    <dgm:cxn modelId="{EAF5985E-7A40-4680-A51C-A678A7E89CF6}" type="presParOf" srcId="{E78358F5-DA1B-4F55-9EC5-6C57EBD0FAC6}" destId="{62435C88-24B5-41E0-BA05-13D4BAB0B9F9}" srcOrd="0" destOrd="0" presId="urn:microsoft.com/office/officeart/2008/layout/PictureStrips"/>
    <dgm:cxn modelId="{F7027F86-ADE4-4EB4-A4E5-575C80214B16}" type="presParOf" srcId="{E78358F5-DA1B-4F55-9EC5-6C57EBD0FAC6}" destId="{96D0900B-CF2F-4B77-8651-D7915659D0E6}" srcOrd="1" destOrd="0" presId="urn:microsoft.com/office/officeart/2008/layout/PictureStrips"/>
    <dgm:cxn modelId="{CAC8F555-BEA3-4891-A723-F873BCDCC570}" type="presParOf" srcId="{41550399-C7AE-4CE7-A5FD-38A446AA575D}" destId="{C7F36201-C538-468E-B2BB-3DDE68C79F2E}" srcOrd="7" destOrd="0" presId="urn:microsoft.com/office/officeart/2008/layout/PictureStrips"/>
    <dgm:cxn modelId="{19483044-9DD3-4B19-9F44-4E33B4156E6F}" type="presParOf" srcId="{41550399-C7AE-4CE7-A5FD-38A446AA575D}" destId="{DD687CCF-2145-475F-B337-B2614D6B767D}" srcOrd="8" destOrd="0" presId="urn:microsoft.com/office/officeart/2008/layout/PictureStrips"/>
    <dgm:cxn modelId="{F970073A-10ED-4998-B622-1188BC89BEF7}" type="presParOf" srcId="{DD687CCF-2145-475F-B337-B2614D6B767D}" destId="{991C8667-AE31-424F-AB64-8BE78C675A8B}" srcOrd="0" destOrd="0" presId="urn:microsoft.com/office/officeart/2008/layout/PictureStrips"/>
    <dgm:cxn modelId="{F4031871-71DC-4CBC-B0D1-6AA873D64973}" type="presParOf" srcId="{DD687CCF-2145-475F-B337-B2614D6B767D}" destId="{2CA93714-B8E9-4D30-84C1-93D40CA08125}" srcOrd="1" destOrd="0" presId="urn:microsoft.com/office/officeart/2008/layout/PictureStrips"/>
    <dgm:cxn modelId="{8BD979A4-60FC-4268-A7A4-D6E6C2269E73}" type="presParOf" srcId="{41550399-C7AE-4CE7-A5FD-38A446AA575D}" destId="{9C40FF5A-16B9-4FBD-81B9-D747519972A3}" srcOrd="9" destOrd="0" presId="urn:microsoft.com/office/officeart/2008/layout/PictureStrips"/>
    <dgm:cxn modelId="{AE59AAE5-4DAE-43C7-B24A-AE7DAB915BB1}" type="presParOf" srcId="{41550399-C7AE-4CE7-A5FD-38A446AA575D}" destId="{00DAC5C7-D452-4D0E-9A53-A0D6D1783768}" srcOrd="10" destOrd="0" presId="urn:microsoft.com/office/officeart/2008/layout/PictureStrips"/>
    <dgm:cxn modelId="{D99C000F-4D58-4A52-8209-7DD6A94CE833}" type="presParOf" srcId="{00DAC5C7-D452-4D0E-9A53-A0D6D1783768}" destId="{91227A84-33BA-4CFC-AB5B-1D442A0D6A93}" srcOrd="0" destOrd="0" presId="urn:microsoft.com/office/officeart/2008/layout/PictureStrips"/>
    <dgm:cxn modelId="{0A908940-2305-4001-B002-FB00A164633A}" type="presParOf" srcId="{00DAC5C7-D452-4D0E-9A53-A0D6D1783768}" destId="{F4EECCC8-3EEC-41E4-AC93-DF2174A1922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1AD01-F099-4158-B75B-DADFF020B821}">
      <dsp:nvSpPr>
        <dsp:cNvPr id="0" name=""/>
        <dsp:cNvSpPr/>
      </dsp:nvSpPr>
      <dsp:spPr>
        <a:xfrm>
          <a:off x="9657" y="987446"/>
          <a:ext cx="1330719" cy="7993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МБДОУ №35 «</a:t>
          </a:r>
          <a:r>
            <a:rPr lang="ru-RU" sz="1800" kern="1200" dirty="0" err="1">
              <a:solidFill>
                <a:schemeClr val="tx1"/>
              </a:solidFill>
            </a:rPr>
            <a:t>Лейсан</a:t>
          </a:r>
          <a:r>
            <a:rPr lang="ru-RU" sz="1800" kern="1200" dirty="0">
              <a:solidFill>
                <a:schemeClr val="tx1"/>
              </a:solidFill>
            </a:rPr>
            <a:t>»</a:t>
          </a:r>
        </a:p>
      </dsp:txBody>
      <dsp:txXfrm>
        <a:off x="9657" y="987446"/>
        <a:ext cx="1330719" cy="532896"/>
      </dsp:txXfrm>
    </dsp:sp>
    <dsp:sp modelId="{E692BF30-0972-4D9E-85C0-B30E56E5AF3C}">
      <dsp:nvSpPr>
        <dsp:cNvPr id="0" name=""/>
        <dsp:cNvSpPr/>
      </dsp:nvSpPr>
      <dsp:spPr>
        <a:xfrm>
          <a:off x="281948" y="1520343"/>
          <a:ext cx="1330719" cy="9815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1"/>
              </a:solidFill>
            </a:rPr>
            <a:t>Техническое творчество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1"/>
              </a:solidFill>
            </a:rPr>
            <a:t>Прикладное искусство</a:t>
          </a:r>
        </a:p>
      </dsp:txBody>
      <dsp:txXfrm>
        <a:off x="310697" y="1549092"/>
        <a:ext cx="1273221" cy="924057"/>
      </dsp:txXfrm>
    </dsp:sp>
    <dsp:sp modelId="{E35227FC-C7B1-444D-8453-F583C4551E1B}">
      <dsp:nvSpPr>
        <dsp:cNvPr id="0" name=""/>
        <dsp:cNvSpPr/>
      </dsp:nvSpPr>
      <dsp:spPr>
        <a:xfrm>
          <a:off x="1542065" y="1088212"/>
          <a:ext cx="427578" cy="3313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</a:endParaRPr>
        </a:p>
      </dsp:txBody>
      <dsp:txXfrm>
        <a:off x="1542065" y="1154485"/>
        <a:ext cx="328169" cy="198819"/>
      </dsp:txXfrm>
    </dsp:sp>
    <dsp:sp modelId="{1C2560C4-4A33-40F2-9C84-92B351549A54}">
      <dsp:nvSpPr>
        <dsp:cNvPr id="0" name=""/>
        <dsp:cNvSpPr/>
      </dsp:nvSpPr>
      <dsp:spPr>
        <a:xfrm>
          <a:off x="2147128" y="987446"/>
          <a:ext cx="1330719" cy="799344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МБДОУ №39 «</a:t>
          </a:r>
          <a:r>
            <a:rPr lang="ru-RU" sz="1800" kern="1200" dirty="0" err="1">
              <a:solidFill>
                <a:schemeClr val="tx1"/>
              </a:solidFill>
            </a:rPr>
            <a:t>Килэчэк</a:t>
          </a:r>
          <a:r>
            <a:rPr lang="ru-RU" sz="1800" kern="1200" dirty="0">
              <a:solidFill>
                <a:schemeClr val="tx1"/>
              </a:solidFill>
            </a:rPr>
            <a:t>»</a:t>
          </a:r>
        </a:p>
      </dsp:txBody>
      <dsp:txXfrm>
        <a:off x="2147128" y="987446"/>
        <a:ext cx="1330719" cy="532896"/>
      </dsp:txXfrm>
    </dsp:sp>
    <dsp:sp modelId="{E22C339C-4E63-453D-A08E-8B2C182113C2}">
      <dsp:nvSpPr>
        <dsp:cNvPr id="0" name=""/>
        <dsp:cNvSpPr/>
      </dsp:nvSpPr>
      <dsp:spPr>
        <a:xfrm>
          <a:off x="2419419" y="1520343"/>
          <a:ext cx="1330719" cy="9815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chemeClr val="tx1"/>
              </a:solidFill>
            </a:rPr>
            <a:t>Инженерно-техническое творчество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chemeClr val="tx1"/>
              </a:solidFill>
            </a:rPr>
            <a:t>Химико-биологическое творчество</a:t>
          </a:r>
        </a:p>
      </dsp:txBody>
      <dsp:txXfrm>
        <a:off x="2448168" y="1549092"/>
        <a:ext cx="1273221" cy="924057"/>
      </dsp:txXfrm>
    </dsp:sp>
    <dsp:sp modelId="{BE726F9A-8DC6-4783-BDA9-D1AC0C4D49F4}">
      <dsp:nvSpPr>
        <dsp:cNvPr id="0" name=""/>
        <dsp:cNvSpPr/>
      </dsp:nvSpPr>
      <dsp:spPr>
        <a:xfrm rot="175518">
          <a:off x="3978576" y="1174995"/>
          <a:ext cx="1064401" cy="3313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</a:endParaRPr>
        </a:p>
      </dsp:txBody>
      <dsp:txXfrm>
        <a:off x="3978641" y="1238731"/>
        <a:ext cx="964992" cy="198819"/>
      </dsp:txXfrm>
    </dsp:sp>
    <dsp:sp modelId="{44451D50-CFE9-4195-B5AE-FC7488A71FE7}">
      <dsp:nvSpPr>
        <dsp:cNvPr id="0" name=""/>
        <dsp:cNvSpPr/>
      </dsp:nvSpPr>
      <dsp:spPr>
        <a:xfrm>
          <a:off x="5483535" y="1157977"/>
          <a:ext cx="1332240" cy="79934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МБДОУ №40 «Созвездие»</a:t>
          </a:r>
        </a:p>
      </dsp:txBody>
      <dsp:txXfrm>
        <a:off x="5483535" y="1157977"/>
        <a:ext cx="1332240" cy="532896"/>
      </dsp:txXfrm>
    </dsp:sp>
    <dsp:sp modelId="{2705EC22-287E-4BD1-901F-8B61A3C748EC}">
      <dsp:nvSpPr>
        <dsp:cNvPr id="0" name=""/>
        <dsp:cNvSpPr/>
      </dsp:nvSpPr>
      <dsp:spPr>
        <a:xfrm>
          <a:off x="3995423" y="2758569"/>
          <a:ext cx="4274694" cy="547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1"/>
              </a:solidFill>
            </a:rPr>
            <a:t>Раннее обучение английскому и татарскому языкам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</a:rPr>
            <a:t>Детское экспериментирование</a:t>
          </a:r>
          <a:endParaRPr lang="ru-RU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</a:rPr>
            <a:t>Эколого-биологическое</a:t>
          </a:r>
          <a:endParaRPr lang="ru-RU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solidFill>
              <a:schemeClr val="tx1"/>
            </a:solidFill>
          </a:endParaRPr>
        </a:p>
      </dsp:txBody>
      <dsp:txXfrm>
        <a:off x="4011466" y="2774612"/>
        <a:ext cx="4242608" cy="515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F70C1-9C34-44D8-BBFD-217D2620D581}">
      <dsp:nvSpPr>
        <dsp:cNvPr id="0" name=""/>
        <dsp:cNvSpPr/>
      </dsp:nvSpPr>
      <dsp:spPr>
        <a:xfrm>
          <a:off x="2494468" y="0"/>
          <a:ext cx="3363990" cy="1812335"/>
        </a:xfrm>
        <a:prstGeom prst="trapezoid">
          <a:avLst>
            <a:gd name="adj" fmla="val 92808"/>
          </a:avLst>
        </a:prstGeom>
        <a:solidFill>
          <a:srgbClr val="FF99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>
            <a:solidFill>
              <a:srgbClr val="002060"/>
            </a:solidFill>
            <a:latin typeface="Georgia" panose="02040502050405020303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>
            <a:solidFill>
              <a:srgbClr val="002060"/>
            </a:solidFill>
            <a:latin typeface="Georgia" panose="02040502050405020303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solidFill>
                <a:srgbClr val="FF0000"/>
              </a:solidFill>
              <a:latin typeface="Georgia" panose="02040502050405020303" pitchFamily="18" charset="0"/>
            </a:rPr>
            <a:t>Разносторонне</a:t>
          </a:r>
          <a:endParaRPr lang="ru-RU" sz="2400" kern="1200" dirty="0">
            <a:solidFill>
              <a:srgbClr val="FF0000"/>
            </a:solidFill>
            <a:latin typeface="Georgia" panose="02040502050405020303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>
              <a:solidFill>
                <a:srgbClr val="002060"/>
              </a:solidFill>
              <a:latin typeface="Georgia" panose="02040502050405020303" pitchFamily="18" charset="0"/>
            </a:rPr>
            <a:t>Становление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>
              <a:solidFill>
                <a:srgbClr val="002060"/>
              </a:solidFill>
              <a:latin typeface="Georgia" panose="02040502050405020303" pitchFamily="18" charset="0"/>
            </a:rPr>
            <a:t> личности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494468" y="0"/>
        <a:ext cx="3363990" cy="1812335"/>
      </dsp:txXfrm>
    </dsp:sp>
    <dsp:sp modelId="{04C6FA9A-E623-4CF7-A42B-BC2AD18F5BF5}">
      <dsp:nvSpPr>
        <dsp:cNvPr id="0" name=""/>
        <dsp:cNvSpPr/>
      </dsp:nvSpPr>
      <dsp:spPr>
        <a:xfrm>
          <a:off x="1247234" y="1812335"/>
          <a:ext cx="5858459" cy="1343884"/>
        </a:xfrm>
        <a:prstGeom prst="trapezoid">
          <a:avLst>
            <a:gd name="adj" fmla="val 92808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  <a:latin typeface="Georgia" panose="02040502050405020303" pitchFamily="18" charset="0"/>
            </a:rPr>
            <a:t>формирование социально значимых качеств</a:t>
          </a:r>
        </a:p>
      </dsp:txBody>
      <dsp:txXfrm>
        <a:off x="2272464" y="1812335"/>
        <a:ext cx="3807998" cy="1343884"/>
      </dsp:txXfrm>
    </dsp:sp>
    <dsp:sp modelId="{502D11DD-9E4A-4A03-AA93-E22EA09B308A}">
      <dsp:nvSpPr>
        <dsp:cNvPr id="0" name=""/>
        <dsp:cNvSpPr/>
      </dsp:nvSpPr>
      <dsp:spPr>
        <a:xfrm>
          <a:off x="0" y="3156219"/>
          <a:ext cx="8352928" cy="1343884"/>
        </a:xfrm>
        <a:prstGeom prst="trapezoid">
          <a:avLst>
            <a:gd name="adj" fmla="val 9280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>
              <a:solidFill>
                <a:srgbClr val="002060"/>
              </a:solidFill>
              <a:latin typeface="Georgia" panose="02040502050405020303" pitchFamily="18" charset="0"/>
            </a:rPr>
            <a:t>этнокультурная и гражданская идентичность</a:t>
          </a:r>
          <a:endParaRPr lang="ru-RU" sz="3200" kern="1200" dirty="0"/>
        </a:p>
      </dsp:txBody>
      <dsp:txXfrm>
        <a:off x="1461762" y="3156219"/>
        <a:ext cx="5429403" cy="1343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D2B6F-AF3D-4162-BF9D-BBCF9B18A544}">
      <dsp:nvSpPr>
        <dsp:cNvPr id="0" name=""/>
        <dsp:cNvSpPr/>
      </dsp:nvSpPr>
      <dsp:spPr>
        <a:xfrm>
          <a:off x="1724134" y="3781051"/>
          <a:ext cx="2031025" cy="1743400"/>
        </a:xfrm>
        <a:prstGeom prst="hexagon">
          <a:avLst>
            <a:gd name="adj" fmla="val 25000"/>
            <a:gd name="vf" fmla="val 115470"/>
          </a:avLst>
        </a:prstGeom>
        <a:solidFill>
          <a:srgbClr val="449D13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  <a:latin typeface="Georgia" panose="02040502050405020303" pitchFamily="18" charset="0"/>
            </a:rPr>
            <a:t>развитие диалектического мышления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2038669" y="4051043"/>
        <a:ext cx="1401955" cy="1203416"/>
      </dsp:txXfrm>
    </dsp:sp>
    <dsp:sp modelId="{1E881CF9-B1A9-41EF-90ED-40E803ED67A1}">
      <dsp:nvSpPr>
        <dsp:cNvPr id="0" name=""/>
        <dsp:cNvSpPr/>
      </dsp:nvSpPr>
      <dsp:spPr>
        <a:xfrm>
          <a:off x="1787660" y="4551444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BF0E7-EACF-42C8-A5DA-7863EA6178B5}">
      <dsp:nvSpPr>
        <dsp:cNvPr id="0" name=""/>
        <dsp:cNvSpPr/>
      </dsp:nvSpPr>
      <dsp:spPr>
        <a:xfrm>
          <a:off x="0" y="2833370"/>
          <a:ext cx="2031025" cy="174340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316DD-24C6-4014-BDE7-47E2AC77E8F5}">
      <dsp:nvSpPr>
        <dsp:cNvPr id="0" name=""/>
        <dsp:cNvSpPr/>
      </dsp:nvSpPr>
      <dsp:spPr>
        <a:xfrm>
          <a:off x="1375192" y="4335016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E3211-BEBA-41D3-980C-0FE09AAD9523}">
      <dsp:nvSpPr>
        <dsp:cNvPr id="0" name=""/>
        <dsp:cNvSpPr/>
      </dsp:nvSpPr>
      <dsp:spPr>
        <a:xfrm>
          <a:off x="3446479" y="2820016"/>
          <a:ext cx="2031025" cy="1743400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  <a:latin typeface="Georgia" panose="02040502050405020303" pitchFamily="18" charset="0"/>
            </a:rPr>
            <a:t>расширение кругозора 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3761014" y="3090008"/>
        <a:ext cx="1401955" cy="1203416"/>
      </dsp:txXfrm>
    </dsp:sp>
    <dsp:sp modelId="{9EF00D95-1D52-48CB-B387-BF1EDEAC7439}">
      <dsp:nvSpPr>
        <dsp:cNvPr id="0" name=""/>
        <dsp:cNvSpPr/>
      </dsp:nvSpPr>
      <dsp:spPr>
        <a:xfrm>
          <a:off x="4837776" y="4319820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82A58-6B77-44A7-91B3-FDAFCC866C87}">
      <dsp:nvSpPr>
        <dsp:cNvPr id="0" name=""/>
        <dsp:cNvSpPr/>
      </dsp:nvSpPr>
      <dsp:spPr>
        <a:xfrm>
          <a:off x="5177772" y="3778288"/>
          <a:ext cx="2031025" cy="174340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51D8-DBD3-4D3D-993F-FFC500B83367}">
      <dsp:nvSpPr>
        <dsp:cNvPr id="0" name=""/>
        <dsp:cNvSpPr/>
      </dsp:nvSpPr>
      <dsp:spPr>
        <a:xfrm>
          <a:off x="5224298" y="4559273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0F95C-6FE4-4D6C-904E-A9046548BBAA}">
      <dsp:nvSpPr>
        <dsp:cNvPr id="0" name=""/>
        <dsp:cNvSpPr/>
      </dsp:nvSpPr>
      <dsp:spPr>
        <a:xfrm>
          <a:off x="1724134" y="1880624"/>
          <a:ext cx="2031025" cy="1743400"/>
        </a:xfrm>
        <a:prstGeom prst="hexagon">
          <a:avLst>
            <a:gd name="adj" fmla="val 25000"/>
            <a:gd name="vf" fmla="val 115470"/>
          </a:avLst>
        </a:prstGeom>
        <a:solidFill>
          <a:srgbClr val="FF99CC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solidFill>
                <a:schemeClr val="tx1"/>
              </a:solidFill>
              <a:latin typeface="Georgia" panose="02040502050405020303" pitchFamily="18" charset="0"/>
            </a:rPr>
            <a:t>формирование поликультурной личности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2038669" y="2150616"/>
        <a:ext cx="1401955" cy="1203416"/>
      </dsp:txXfrm>
    </dsp:sp>
    <dsp:sp modelId="{E13791DE-3887-41BC-AC84-F4905100B03F}">
      <dsp:nvSpPr>
        <dsp:cNvPr id="0" name=""/>
        <dsp:cNvSpPr/>
      </dsp:nvSpPr>
      <dsp:spPr>
        <a:xfrm>
          <a:off x="3106484" y="1916542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F94DF-F71F-45B9-8333-07C836B20BAE}">
      <dsp:nvSpPr>
        <dsp:cNvPr id="0" name=""/>
        <dsp:cNvSpPr/>
      </dsp:nvSpPr>
      <dsp:spPr>
        <a:xfrm>
          <a:off x="3446479" y="919589"/>
          <a:ext cx="2031025" cy="174340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8D931-F32C-4612-BA0D-B34D9F9005B6}">
      <dsp:nvSpPr>
        <dsp:cNvPr id="0" name=""/>
        <dsp:cNvSpPr/>
      </dsp:nvSpPr>
      <dsp:spPr>
        <a:xfrm>
          <a:off x="3493005" y="1692285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80DF1-0193-4EC8-B076-481BDAED07C6}">
      <dsp:nvSpPr>
        <dsp:cNvPr id="0" name=""/>
        <dsp:cNvSpPr/>
      </dsp:nvSpPr>
      <dsp:spPr>
        <a:xfrm>
          <a:off x="5177772" y="1877861"/>
          <a:ext cx="2031025" cy="1743400"/>
        </a:xfrm>
        <a:prstGeom prst="hexagon">
          <a:avLst>
            <a:gd name="adj" fmla="val 25000"/>
            <a:gd name="vf" fmla="val 115470"/>
          </a:avLst>
        </a:prstGeom>
        <a:solidFill>
          <a:srgbClr val="FF3399"/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solidFill>
                <a:schemeClr val="tx1"/>
              </a:solidFill>
              <a:latin typeface="Georgia" panose="02040502050405020303" pitchFamily="18" charset="0"/>
            </a:rPr>
            <a:t>средство для познания родного языка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5492307" y="2147853"/>
        <a:ext cx="1401955" cy="1203416"/>
      </dsp:txXfrm>
    </dsp:sp>
    <dsp:sp modelId="{21C56221-7422-4538-A6D1-B1A4B31E2B0B}">
      <dsp:nvSpPr>
        <dsp:cNvPr id="0" name=""/>
        <dsp:cNvSpPr/>
      </dsp:nvSpPr>
      <dsp:spPr>
        <a:xfrm>
          <a:off x="6924275" y="2647334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E8FC1-D21A-4903-9F84-06699A43A49A}">
      <dsp:nvSpPr>
        <dsp:cNvPr id="0" name=""/>
        <dsp:cNvSpPr/>
      </dsp:nvSpPr>
      <dsp:spPr>
        <a:xfrm>
          <a:off x="6916222" y="2836133"/>
          <a:ext cx="2031025" cy="1743400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4C384-402F-4BE7-82E6-E1BADEEA2B42}">
      <dsp:nvSpPr>
        <dsp:cNvPr id="0" name=""/>
        <dsp:cNvSpPr/>
      </dsp:nvSpPr>
      <dsp:spPr>
        <a:xfrm>
          <a:off x="7326006" y="2866986"/>
          <a:ext cx="237102" cy="20445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4A6BD-3E86-4562-B0CF-156BFE8EEABF}">
      <dsp:nvSpPr>
        <dsp:cNvPr id="0" name=""/>
        <dsp:cNvSpPr/>
      </dsp:nvSpPr>
      <dsp:spPr>
        <a:xfrm>
          <a:off x="0" y="3366543"/>
          <a:ext cx="8729046" cy="7365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Популяризация и поддержка изучения языков как важного элемента мирового культурного разнообразия</a:t>
          </a:r>
        </a:p>
      </dsp:txBody>
      <dsp:txXfrm>
        <a:off x="0" y="3366543"/>
        <a:ext cx="8729046" cy="736517"/>
      </dsp:txXfrm>
    </dsp:sp>
    <dsp:sp modelId="{436FF362-4A88-4751-8087-483F1F155EE4}">
      <dsp:nvSpPr>
        <dsp:cNvPr id="0" name=""/>
        <dsp:cNvSpPr/>
      </dsp:nvSpPr>
      <dsp:spPr>
        <a:xfrm rot="10800000">
          <a:off x="0" y="2244827"/>
          <a:ext cx="8729046" cy="1132763"/>
        </a:xfrm>
        <a:prstGeom prst="upArrowCallou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инфраструктуры и материально технической базы, используемой для обеспечения современного качества образования детей дошкольного возраста в условиях полилингвальности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244827"/>
        <a:ext cx="8729046" cy="736035"/>
      </dsp:txXfrm>
    </dsp:sp>
    <dsp:sp modelId="{C242CDB1-9A1C-454F-8CA0-38D29B4E5D7E}">
      <dsp:nvSpPr>
        <dsp:cNvPr id="0" name=""/>
        <dsp:cNvSpPr/>
      </dsp:nvSpPr>
      <dsp:spPr>
        <a:xfrm rot="10800000">
          <a:off x="0" y="1123111"/>
          <a:ext cx="8729046" cy="1132763"/>
        </a:xfrm>
        <a:prstGeom prst="upArrowCallou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Внедрение инновационных подходов к организации процесса обучения и воспитания на трех языках, разработка и реализация программно-методического сопровождения раннего языкового развития детей</a:t>
          </a:r>
        </a:p>
      </dsp:txBody>
      <dsp:txXfrm rot="10800000">
        <a:off x="0" y="1123111"/>
        <a:ext cx="8729046" cy="736035"/>
      </dsp:txXfrm>
    </dsp:sp>
    <dsp:sp modelId="{F7696B5D-8686-4747-8923-59DEAA7EF7F8}">
      <dsp:nvSpPr>
        <dsp:cNvPr id="0" name=""/>
        <dsp:cNvSpPr/>
      </dsp:nvSpPr>
      <dsp:spPr>
        <a:xfrm rot="10800000">
          <a:off x="0" y="1395"/>
          <a:ext cx="8729046" cy="1132763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обучения и воспитания детей дошкольного возраста на русском, татарском и английском языках на паритетной основе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395"/>
        <a:ext cx="8729046" cy="736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D3FAB-83ED-45C8-A561-2E13E229059F}">
      <dsp:nvSpPr>
        <dsp:cNvPr id="0" name=""/>
        <dsp:cNvSpPr/>
      </dsp:nvSpPr>
      <dsp:spPr>
        <a:xfrm>
          <a:off x="1845246" y="0"/>
          <a:ext cx="7398739" cy="462421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00F25-6788-4B1A-9598-A1E0E0D895DF}">
      <dsp:nvSpPr>
        <dsp:cNvPr id="0" name=""/>
        <dsp:cNvSpPr/>
      </dsp:nvSpPr>
      <dsp:spPr>
        <a:xfrm>
          <a:off x="2574022" y="3438564"/>
          <a:ext cx="170171" cy="1701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33E49-C23E-4816-9157-7040143235EF}">
      <dsp:nvSpPr>
        <dsp:cNvPr id="0" name=""/>
        <dsp:cNvSpPr/>
      </dsp:nvSpPr>
      <dsp:spPr>
        <a:xfrm>
          <a:off x="2659107" y="3523649"/>
          <a:ext cx="1265184" cy="1100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17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свободное владение русским и  татарским языками</a:t>
          </a:r>
        </a:p>
      </dsp:txBody>
      <dsp:txXfrm>
        <a:off x="2659107" y="3523649"/>
        <a:ext cx="1265184" cy="1100562"/>
      </dsp:txXfrm>
    </dsp:sp>
    <dsp:sp modelId="{6968F14E-216E-4A3C-96EE-4E125A607663}">
      <dsp:nvSpPr>
        <dsp:cNvPr id="0" name=""/>
        <dsp:cNvSpPr/>
      </dsp:nvSpPr>
      <dsp:spPr>
        <a:xfrm>
          <a:off x="3776317" y="2362972"/>
          <a:ext cx="295949" cy="295949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CDECF-194C-4E1E-90AF-AA020EBA3DD4}">
      <dsp:nvSpPr>
        <dsp:cNvPr id="0" name=""/>
        <dsp:cNvSpPr/>
      </dsp:nvSpPr>
      <dsp:spPr>
        <a:xfrm>
          <a:off x="3924292" y="2510947"/>
          <a:ext cx="1553735" cy="2113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818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освоение до 500 слов на английском и татарском языках активно и пассивно, включая местоимения, предлоги, частицы и другие служебные слова</a:t>
          </a:r>
        </a:p>
      </dsp:txBody>
      <dsp:txXfrm>
        <a:off x="3924292" y="2510947"/>
        <a:ext cx="1553735" cy="2113264"/>
      </dsp:txXfrm>
    </dsp:sp>
    <dsp:sp modelId="{F57FC395-EF1E-4F86-BA9C-51E46634C34B}">
      <dsp:nvSpPr>
        <dsp:cNvPr id="0" name=""/>
        <dsp:cNvSpPr/>
      </dsp:nvSpPr>
      <dsp:spPr>
        <a:xfrm>
          <a:off x="5311555" y="1570382"/>
          <a:ext cx="392133" cy="392133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9024A-B541-4320-95B9-88B34910D15C}">
      <dsp:nvSpPr>
        <dsp:cNvPr id="0" name=""/>
        <dsp:cNvSpPr/>
      </dsp:nvSpPr>
      <dsp:spPr>
        <a:xfrm>
          <a:off x="5507622" y="1766448"/>
          <a:ext cx="1553735" cy="2857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сформированы навыки и умения правильного с фонетической точки зрения оформления своей речи на русском, английском и татарском языках, развит фонетический слух, способен воспроизвести интонацию речи</a:t>
          </a:r>
        </a:p>
      </dsp:txBody>
      <dsp:txXfrm>
        <a:off x="5507622" y="1766448"/>
        <a:ext cx="1553735" cy="2857763"/>
      </dsp:txXfrm>
    </dsp:sp>
    <dsp:sp modelId="{9B2712D5-7A5A-4EF1-B9DB-D761DF176B56}">
      <dsp:nvSpPr>
        <dsp:cNvPr id="0" name=""/>
        <dsp:cNvSpPr/>
      </dsp:nvSpPr>
      <dsp:spPr>
        <a:xfrm>
          <a:off x="6983670" y="1045996"/>
          <a:ext cx="525310" cy="52531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1ACA5-1CA4-45A4-BC62-70551DB53068}">
      <dsp:nvSpPr>
        <dsp:cNvPr id="0" name=""/>
        <dsp:cNvSpPr/>
      </dsp:nvSpPr>
      <dsp:spPr>
        <a:xfrm>
          <a:off x="7246326" y="1308651"/>
          <a:ext cx="1553735" cy="331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835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владение несколькими основными грамматическими конструкциями, активно используемыми в рамках изучаемой коммуникативной тематики  </a:t>
          </a:r>
        </a:p>
      </dsp:txBody>
      <dsp:txXfrm>
        <a:off x="7246326" y="1308651"/>
        <a:ext cx="1553735" cy="33155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1850D-2080-4560-851D-05BFEF897BFC}">
      <dsp:nvSpPr>
        <dsp:cNvPr id="0" name=""/>
        <dsp:cNvSpPr/>
      </dsp:nvSpPr>
      <dsp:spPr>
        <a:xfrm>
          <a:off x="2129829" y="0"/>
          <a:ext cx="2460981" cy="246094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latin typeface="Times New Roman" pitchFamily="18" charset="0"/>
              <a:cs typeface="Times New Roman" pitchFamily="18" charset="0"/>
            </a:rPr>
            <a:t>В рамках образовательной деятельности (на занятиях) </a:t>
          </a:r>
          <a:endParaRPr lang="ru-RU" sz="1300" kern="1200" dirty="0"/>
        </a:p>
      </dsp:txBody>
      <dsp:txXfrm>
        <a:off x="2490231" y="360397"/>
        <a:ext cx="1740177" cy="1740151"/>
      </dsp:txXfrm>
    </dsp:sp>
    <dsp:sp modelId="{A44133CD-DFBE-48DD-88DD-2C0768AB6EBB}">
      <dsp:nvSpPr>
        <dsp:cNvPr id="0" name=""/>
        <dsp:cNvSpPr/>
      </dsp:nvSpPr>
      <dsp:spPr>
        <a:xfrm>
          <a:off x="3396518" y="1641314"/>
          <a:ext cx="2460981" cy="2460945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В дополнительной образовательной деятельности</a:t>
          </a:r>
        </a:p>
      </dsp:txBody>
      <dsp:txXfrm>
        <a:off x="3756920" y="2001711"/>
        <a:ext cx="1740177" cy="1740151"/>
      </dsp:txXfrm>
    </dsp:sp>
    <dsp:sp modelId="{06057D22-CAA0-4119-8732-4E0A228CAEAB}">
      <dsp:nvSpPr>
        <dsp:cNvPr id="0" name=""/>
        <dsp:cNvSpPr/>
      </dsp:nvSpPr>
      <dsp:spPr>
        <a:xfrm>
          <a:off x="4661709" y="0"/>
          <a:ext cx="2460981" cy="2460945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latin typeface="Times New Roman" pitchFamily="18" charset="0"/>
              <a:cs typeface="Times New Roman" pitchFamily="18" charset="0"/>
            </a:rPr>
            <a:t>В режимных моментах:  утренний прием детей, утренняя гимнастика, подготовка к приему пищи, прогулка, самостоятельная игровая деятельность </a:t>
          </a:r>
          <a:endParaRPr lang="ru-RU" sz="1300" kern="1200" dirty="0"/>
        </a:p>
      </dsp:txBody>
      <dsp:txXfrm>
        <a:off x="5022111" y="360397"/>
        <a:ext cx="1740177" cy="17401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E14F9-C2B5-4B2D-847F-F1A630E579A2}">
      <dsp:nvSpPr>
        <dsp:cNvPr id="0" name=""/>
        <dsp:cNvSpPr/>
      </dsp:nvSpPr>
      <dsp:spPr>
        <a:xfrm>
          <a:off x="0" y="21"/>
          <a:ext cx="5227780" cy="522778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8BA81-B7AD-4EA8-8360-C8AB29ADDEFA}">
      <dsp:nvSpPr>
        <dsp:cNvPr id="0" name=""/>
        <dsp:cNvSpPr/>
      </dsp:nvSpPr>
      <dsp:spPr>
        <a:xfrm>
          <a:off x="2613890" y="0"/>
          <a:ext cx="6099077" cy="52277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eorgia" panose="02040502050405020303" pitchFamily="18" charset="0"/>
            </a:rPr>
            <a:t>СТРУКТУРА ОБУЧЕНИЯ И ВОСПИТАНИЯ </a:t>
          </a:r>
          <a:endParaRPr lang="ru-RU" sz="2400" kern="1200" dirty="0"/>
        </a:p>
      </dsp:txBody>
      <dsp:txXfrm>
        <a:off x="2613890" y="0"/>
        <a:ext cx="3049538" cy="5227780"/>
      </dsp:txXfrm>
    </dsp:sp>
    <dsp:sp modelId="{CFA97824-DDB3-4288-94DB-F2811B21FFAC}">
      <dsp:nvSpPr>
        <dsp:cNvPr id="0" name=""/>
        <dsp:cNvSpPr/>
      </dsp:nvSpPr>
      <dsp:spPr>
        <a:xfrm>
          <a:off x="5663429" y="21"/>
          <a:ext cx="3049538" cy="522778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Georgia" panose="02040502050405020303" pitchFamily="18" charset="0"/>
            </a:rPr>
            <a:t>формирование языковой культуры русского, татарского и английского языков с 2-х  лет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Georgia" panose="02040502050405020303" pitchFamily="18" charset="0"/>
            </a:rPr>
            <a:t>обучение русскому и татарскому языкам – с 2-х лет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Georgia" panose="02040502050405020303" pitchFamily="18" charset="0"/>
            </a:rPr>
            <a:t>обучение английскому языку – с 3-х лет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Georgia" panose="02040502050405020303" pitchFamily="18" charset="0"/>
            </a:rPr>
            <a:t>Проведение режимных и воспитательных мероприятий </a:t>
          </a:r>
          <a:r>
            <a:rPr lang="ru-RU" sz="1900" kern="1200" dirty="0" err="1">
              <a:latin typeface="Georgia" panose="02040502050405020303" pitchFamily="18" charset="0"/>
            </a:rPr>
            <a:t>паритетно</a:t>
          </a:r>
          <a:r>
            <a:rPr lang="ru-RU" sz="1900" kern="1200" dirty="0">
              <a:latin typeface="Georgia" panose="02040502050405020303" pitchFamily="18" charset="0"/>
            </a:rPr>
            <a:t> на 3-х языках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>
              <a:latin typeface="Georgia" panose="02040502050405020303" pitchFamily="18" charset="0"/>
            </a:rPr>
            <a:t>Вовлечение родителей в процесс изучения английского и татарского языков</a:t>
          </a:r>
        </a:p>
      </dsp:txBody>
      <dsp:txXfrm>
        <a:off x="5663429" y="21"/>
        <a:ext cx="3049538" cy="5227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B18AB-FBF6-4AB2-8941-D10FFD4B4C36}">
      <dsp:nvSpPr>
        <dsp:cNvPr id="0" name=""/>
        <dsp:cNvSpPr/>
      </dsp:nvSpPr>
      <dsp:spPr>
        <a:xfrm>
          <a:off x="0" y="277107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26F50B-721F-4D02-A2AE-76151115B7A6}">
      <dsp:nvSpPr>
        <dsp:cNvPr id="0" name=""/>
        <dsp:cNvSpPr/>
      </dsp:nvSpPr>
      <dsp:spPr>
        <a:xfrm>
          <a:off x="414046" y="11427"/>
          <a:ext cx="5796644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solidFill>
                <a:schemeClr val="tx1"/>
              </a:solidFill>
            </a:rPr>
            <a:t>Технология коммуникативного обучения</a:t>
          </a:r>
        </a:p>
      </dsp:txBody>
      <dsp:txXfrm>
        <a:off x="439985" y="37366"/>
        <a:ext cx="5744766" cy="479482"/>
      </dsp:txXfrm>
    </dsp:sp>
    <dsp:sp modelId="{D23EF1AC-34CE-449F-9248-82BB9D8E8A21}">
      <dsp:nvSpPr>
        <dsp:cNvPr id="0" name=""/>
        <dsp:cNvSpPr/>
      </dsp:nvSpPr>
      <dsp:spPr>
        <a:xfrm>
          <a:off x="0" y="1093587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DE625-A103-4857-A8E9-C70241154CC8}">
      <dsp:nvSpPr>
        <dsp:cNvPr id="0" name=""/>
        <dsp:cNvSpPr/>
      </dsp:nvSpPr>
      <dsp:spPr>
        <a:xfrm>
          <a:off x="414046" y="827907"/>
          <a:ext cx="5796644" cy="531360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solidFill>
                <a:schemeClr val="tx1"/>
              </a:solidFill>
            </a:rPr>
            <a:t>Технология разноуровнего обучения</a:t>
          </a:r>
        </a:p>
      </dsp:txBody>
      <dsp:txXfrm>
        <a:off x="439985" y="853846"/>
        <a:ext cx="5744766" cy="479482"/>
      </dsp:txXfrm>
    </dsp:sp>
    <dsp:sp modelId="{9F4F71FD-C598-45F0-BB5F-CEA2B0432906}">
      <dsp:nvSpPr>
        <dsp:cNvPr id="0" name=""/>
        <dsp:cNvSpPr/>
      </dsp:nvSpPr>
      <dsp:spPr>
        <a:xfrm>
          <a:off x="0" y="1910067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D7C9C-DC81-497A-B980-E8F014B5DF44}">
      <dsp:nvSpPr>
        <dsp:cNvPr id="0" name=""/>
        <dsp:cNvSpPr/>
      </dsp:nvSpPr>
      <dsp:spPr>
        <a:xfrm>
          <a:off x="414046" y="1644387"/>
          <a:ext cx="5796644" cy="531360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Информационно – коммуникационные технологии</a:t>
          </a:r>
        </a:p>
      </dsp:txBody>
      <dsp:txXfrm>
        <a:off x="439985" y="1670326"/>
        <a:ext cx="5744766" cy="479482"/>
      </dsp:txXfrm>
    </dsp:sp>
    <dsp:sp modelId="{87C459A1-F008-4950-AE48-11DB321AA8F6}">
      <dsp:nvSpPr>
        <dsp:cNvPr id="0" name=""/>
        <dsp:cNvSpPr/>
      </dsp:nvSpPr>
      <dsp:spPr>
        <a:xfrm>
          <a:off x="0" y="2726548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E6DE0-D146-422B-9756-D0791B41E456}">
      <dsp:nvSpPr>
        <dsp:cNvPr id="0" name=""/>
        <dsp:cNvSpPr/>
      </dsp:nvSpPr>
      <dsp:spPr>
        <a:xfrm>
          <a:off x="414046" y="2460868"/>
          <a:ext cx="5796644" cy="531360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Интернет – технологии</a:t>
          </a:r>
        </a:p>
      </dsp:txBody>
      <dsp:txXfrm>
        <a:off x="439985" y="2486807"/>
        <a:ext cx="5744766" cy="479482"/>
      </dsp:txXfrm>
    </dsp:sp>
    <dsp:sp modelId="{35980181-6472-4FFB-9228-08B882C52B57}">
      <dsp:nvSpPr>
        <dsp:cNvPr id="0" name=""/>
        <dsp:cNvSpPr/>
      </dsp:nvSpPr>
      <dsp:spPr>
        <a:xfrm>
          <a:off x="0" y="3543028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9383A-6879-4940-83B0-5DEEB62D6A33}">
      <dsp:nvSpPr>
        <dsp:cNvPr id="0" name=""/>
        <dsp:cNvSpPr/>
      </dsp:nvSpPr>
      <dsp:spPr>
        <a:xfrm>
          <a:off x="414046" y="3277348"/>
          <a:ext cx="5796644" cy="531360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Проектная технология</a:t>
          </a:r>
        </a:p>
      </dsp:txBody>
      <dsp:txXfrm>
        <a:off x="439985" y="3303287"/>
        <a:ext cx="5744766" cy="479482"/>
      </dsp:txXfrm>
    </dsp:sp>
    <dsp:sp modelId="{A1E92457-365C-443A-BD14-BB07133C7E75}">
      <dsp:nvSpPr>
        <dsp:cNvPr id="0" name=""/>
        <dsp:cNvSpPr/>
      </dsp:nvSpPr>
      <dsp:spPr>
        <a:xfrm>
          <a:off x="0" y="4359508"/>
          <a:ext cx="828092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A3B5C-5B17-494B-B0AB-1AF1EBA44454}">
      <dsp:nvSpPr>
        <dsp:cNvPr id="0" name=""/>
        <dsp:cNvSpPr/>
      </dsp:nvSpPr>
      <dsp:spPr>
        <a:xfrm>
          <a:off x="414046" y="4093828"/>
          <a:ext cx="5796644" cy="5313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Игровая технология</a:t>
          </a:r>
        </a:p>
      </dsp:txBody>
      <dsp:txXfrm>
        <a:off x="439985" y="4119767"/>
        <a:ext cx="5744766" cy="4794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89DE1-6F6F-435D-9CF1-C0279650C1DC}">
      <dsp:nvSpPr>
        <dsp:cNvPr id="0" name=""/>
        <dsp:cNvSpPr/>
      </dsp:nvSpPr>
      <dsp:spPr>
        <a:xfrm>
          <a:off x="424385" y="249444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Робототехника, инженерно-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техническое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мышление</a:t>
          </a:r>
        </a:p>
      </dsp:txBody>
      <dsp:txXfrm>
        <a:off x="424385" y="249444"/>
        <a:ext cx="3898456" cy="1218267"/>
      </dsp:txXfrm>
    </dsp:sp>
    <dsp:sp modelId="{E4174E31-01F2-4D0E-99BD-1705267965B1}">
      <dsp:nvSpPr>
        <dsp:cNvPr id="0" name=""/>
        <dsp:cNvSpPr/>
      </dsp:nvSpPr>
      <dsp:spPr>
        <a:xfrm>
          <a:off x="261950" y="73472"/>
          <a:ext cx="852787" cy="1279181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7D4B6-3C22-474B-A8B2-C6E94258CEEE}">
      <dsp:nvSpPr>
        <dsp:cNvPr id="0" name=""/>
        <dsp:cNvSpPr/>
      </dsp:nvSpPr>
      <dsp:spPr>
        <a:xfrm>
          <a:off x="4696576" y="249444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Химико-биологическое</a:t>
          </a:r>
          <a:r>
            <a:rPr lang="ru-RU" sz="1700" kern="1200" dirty="0"/>
            <a:t> </a:t>
          </a:r>
        </a:p>
      </dsp:txBody>
      <dsp:txXfrm>
        <a:off x="4696576" y="249444"/>
        <a:ext cx="3898456" cy="1218267"/>
      </dsp:txXfrm>
    </dsp:sp>
    <dsp:sp modelId="{56EB9A7A-4602-4A7E-89A9-32CF81D283F9}">
      <dsp:nvSpPr>
        <dsp:cNvPr id="0" name=""/>
        <dsp:cNvSpPr/>
      </dsp:nvSpPr>
      <dsp:spPr>
        <a:xfrm>
          <a:off x="4534141" y="73472"/>
          <a:ext cx="852787" cy="1279181"/>
        </a:xfrm>
        <a:prstGeom prst="rect">
          <a:avLst/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C026E2-04F3-48F9-9AF1-748A949ECB25}">
      <dsp:nvSpPr>
        <dsp:cNvPr id="0" name=""/>
        <dsp:cNvSpPr/>
      </dsp:nvSpPr>
      <dsp:spPr>
        <a:xfrm>
          <a:off x="424385" y="1783108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>
              <a:solidFill>
                <a:srgbClr val="002060"/>
              </a:solidFill>
              <a:latin typeface="Georgia" panose="02040502050405020303" pitchFamily="18" charset="0"/>
            </a:rPr>
            <a:t>Лингвотворчество</a:t>
          </a:r>
          <a:endParaRPr lang="ru-RU" sz="1700" kern="1200" dirty="0"/>
        </a:p>
      </dsp:txBody>
      <dsp:txXfrm>
        <a:off x="424385" y="1783108"/>
        <a:ext cx="3898456" cy="1218267"/>
      </dsp:txXfrm>
    </dsp:sp>
    <dsp:sp modelId="{8662055C-159C-4BB4-B457-AEA0EC911E0F}">
      <dsp:nvSpPr>
        <dsp:cNvPr id="0" name=""/>
        <dsp:cNvSpPr/>
      </dsp:nvSpPr>
      <dsp:spPr>
        <a:xfrm>
          <a:off x="261950" y="1607136"/>
          <a:ext cx="852787" cy="1279181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35C88-24B5-41E0-BA05-13D4BAB0B9F9}">
      <dsp:nvSpPr>
        <dsp:cNvPr id="0" name=""/>
        <dsp:cNvSpPr/>
      </dsp:nvSpPr>
      <dsp:spPr>
        <a:xfrm>
          <a:off x="4696576" y="1695122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малая академия наук «Учимся, играя!» </a:t>
          </a:r>
        </a:p>
      </dsp:txBody>
      <dsp:txXfrm>
        <a:off x="4696576" y="1695122"/>
        <a:ext cx="3898456" cy="1218267"/>
      </dsp:txXfrm>
    </dsp:sp>
    <dsp:sp modelId="{96D0900B-CF2F-4B77-8651-D7915659D0E6}">
      <dsp:nvSpPr>
        <dsp:cNvPr id="0" name=""/>
        <dsp:cNvSpPr/>
      </dsp:nvSpPr>
      <dsp:spPr>
        <a:xfrm>
          <a:off x="4534141" y="1784222"/>
          <a:ext cx="852787" cy="749037"/>
        </a:xfrm>
        <a:prstGeom prst="rect">
          <a:avLst/>
        </a:prstGeom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C8667-AE31-424F-AB64-8BE78C675A8B}">
      <dsp:nvSpPr>
        <dsp:cNvPr id="0" name=""/>
        <dsp:cNvSpPr/>
      </dsp:nvSpPr>
      <dsp:spPr>
        <a:xfrm>
          <a:off x="424385" y="3316771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консультационный пункт для родителей воспитанников «Говорим на трех языках»</a:t>
          </a:r>
        </a:p>
      </dsp:txBody>
      <dsp:txXfrm>
        <a:off x="424385" y="3316771"/>
        <a:ext cx="3898456" cy="1218267"/>
      </dsp:txXfrm>
    </dsp:sp>
    <dsp:sp modelId="{2CA93714-B8E9-4D30-84C1-93D40CA08125}">
      <dsp:nvSpPr>
        <dsp:cNvPr id="0" name=""/>
        <dsp:cNvSpPr/>
      </dsp:nvSpPr>
      <dsp:spPr>
        <a:xfrm>
          <a:off x="261950" y="3140799"/>
          <a:ext cx="852787" cy="1279181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27A84-33BA-4CFC-AB5B-1D442A0D6A93}">
      <dsp:nvSpPr>
        <dsp:cNvPr id="0" name=""/>
        <dsp:cNvSpPr/>
      </dsp:nvSpPr>
      <dsp:spPr>
        <a:xfrm>
          <a:off x="4696576" y="3239007"/>
          <a:ext cx="3898456" cy="12182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173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rgbClr val="002060"/>
              </a:solidFill>
              <a:latin typeface="Georgia" panose="02040502050405020303" pitchFamily="18" charset="0"/>
            </a:rPr>
            <a:t>выпуск мини газеты «Страна красивой речи»</a:t>
          </a:r>
        </a:p>
      </dsp:txBody>
      <dsp:txXfrm>
        <a:off x="4696576" y="3239007"/>
        <a:ext cx="3898456" cy="1218267"/>
      </dsp:txXfrm>
    </dsp:sp>
    <dsp:sp modelId="{F4EECCC8-3EEC-41E4-AC93-DF2174A1922E}">
      <dsp:nvSpPr>
        <dsp:cNvPr id="0" name=""/>
        <dsp:cNvSpPr/>
      </dsp:nvSpPr>
      <dsp:spPr>
        <a:xfrm>
          <a:off x="4534141" y="3218564"/>
          <a:ext cx="852787" cy="968122"/>
        </a:xfrm>
        <a:prstGeom prst="rect">
          <a:avLst/>
        </a:prstGeom>
        <a:blipFill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92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4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0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89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43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1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62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9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8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93617" y="0"/>
            <a:ext cx="9237617" cy="6858001"/>
            <a:chOff x="-93617" y="0"/>
            <a:chExt cx="9237617" cy="685800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3617" y="0"/>
              <a:ext cx="9237617" cy="68580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Скругленный прямоугольник 1"/>
            <p:cNvSpPr/>
            <p:nvPr/>
          </p:nvSpPr>
          <p:spPr>
            <a:xfrm>
              <a:off x="107504" y="404664"/>
              <a:ext cx="4104456" cy="18722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39552" y="2132856"/>
            <a:ext cx="8208912" cy="3960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Концепция</a:t>
            </a:r>
            <a:b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полилингвального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детского сада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образовательного комплекса  «Адымнар-</a:t>
            </a:r>
            <a:r>
              <a:rPr lang="ru-RU" sz="4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Алабуга</a:t>
            </a:r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»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4768" y="44625"/>
            <a:ext cx="2034480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63688" y="6322705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3399"/>
                </a:solidFill>
                <a:latin typeface="Georgia" panose="02040502050405020303" pitchFamily="18" charset="0"/>
              </a:rPr>
              <a:t>Республика Татарстан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04864" y="112276"/>
            <a:ext cx="4536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3399"/>
                </a:solidFill>
                <a:latin typeface="Georgia" panose="02040502050405020303" pitchFamily="18" charset="0"/>
              </a:rPr>
              <a:t>Елабуга</a:t>
            </a:r>
          </a:p>
        </p:txBody>
      </p:sp>
    </p:spTree>
    <p:extLst>
      <p:ext uri="{BB962C8B-B14F-4D97-AF65-F5344CB8AC3E}">
        <p14:creationId xmlns:p14="http://schemas.microsoft.com/office/powerpoint/2010/main" val="14500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26826145"/>
              </p:ext>
            </p:extLst>
          </p:nvPr>
        </p:nvGraphicFramePr>
        <p:xfrm>
          <a:off x="231939" y="980728"/>
          <a:ext cx="87129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476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890464" y="1121589"/>
            <a:ext cx="6892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Технологии обучения иностранному языку</a:t>
            </a:r>
            <a:endParaRPr lang="ru-RU" sz="2400" dirty="0">
              <a:solidFill>
                <a:srgbClr val="C000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034611142"/>
              </p:ext>
            </p:extLst>
          </p:nvPr>
        </p:nvGraphicFramePr>
        <p:xfrm>
          <a:off x="539552" y="1772816"/>
          <a:ext cx="828092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877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332656"/>
            <a:ext cx="7992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819106"/>
            <a:ext cx="7056784" cy="10257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Система дополнительного образования  в </a:t>
            </a:r>
            <a:r>
              <a:rPr lang="ru-RU" sz="2000" dirty="0" err="1">
                <a:solidFill>
                  <a:schemeClr val="tx1"/>
                </a:solidFill>
              </a:rPr>
              <a:t>полилингвальном</a:t>
            </a:r>
            <a:r>
              <a:rPr lang="ru-RU" sz="2000" dirty="0">
                <a:solidFill>
                  <a:schemeClr val="tx1"/>
                </a:solidFill>
              </a:rPr>
              <a:t> детском саду  расширяет возможности развития лингвистических способностей дошкольников</a:t>
            </a:r>
            <a:endParaRPr lang="ru-RU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9383864"/>
              </p:ext>
            </p:extLst>
          </p:nvPr>
        </p:nvGraphicFramePr>
        <p:xfrm>
          <a:off x="179512" y="2132856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9061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403648" y="674785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 к началу дошкольного возраста ВТОРАЯ МЛАДШАЯ ГРУППА (2-3 года)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264" y="1267881"/>
            <a:ext cx="873122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эмоционально вовлечен в действия с игрушками и другими предметами, стремится проявлять настойчивость в достижении результата своих действий.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стремление к независимости, свободе, перестройке отношений со взрослыми (выбор движения, материала, места, партнеров, длительности деятельности и т.п.).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сверстникам; наблюдает за их действиями и подражает им.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стремится к общению со взрослыми и активно подражает им в движениях и действиях; появляются игры, в которых ребенок воспроизводит действия взрослого.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узнает и называет членов своей семьи. Ориентируется в отношении гендерных представлений о людях и себе (мальчик, девочка, тетя, дядя) и возраста людей (дедушка, бабушка, тетя, дядя, дети). </a:t>
            </a:r>
          </a:p>
          <a:p>
            <a:pPr algn="just"/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интересуется окружающими предметами и активно действует с ними.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представления о ближайшем окружении (дом, детская площадка, магазин и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некоторых видах транспорта (автобус, машина и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Ребенок проявляет интерес к объектам живой и неживой природы, к сезонным явлениям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узнает и выражает в речи признаки сходства и различия предметов по цвету, форме, размеру.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элементарные математические представления («один-много», счет в пределах 3, пространственные отношения, умение сравнивать предметы, представления о геометрических фигурах).</a:t>
            </a:r>
          </a:p>
        </p:txBody>
      </p:sp>
    </p:spTree>
    <p:extLst>
      <p:ext uri="{BB962C8B-B14F-4D97-AF65-F5344CB8AC3E}">
        <p14:creationId xmlns:p14="http://schemas.microsoft.com/office/powerpoint/2010/main" val="203513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07504" y="1764680"/>
            <a:ext cx="892899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1500" dirty="0">
              <a:solidFill>
                <a:srgbClr val="449D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обобщающие понятия.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согласовывать прилагательные с существительными в роде, числе, падеже, употреблять простые пространственные предлоги (в, на, за, под)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вступать и поддерживать разговор с воспитателем и детьми, отвечать на вопросы и задавать их в процессе совместной деятельности.</a:t>
            </a:r>
          </a:p>
          <a:p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 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изобразительной деятельности, сформированы обобщенные способы создания образов и простейших композиций. </a:t>
            </a:r>
          </a:p>
          <a:p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развита крупная моторика, он стремится осваивать различные виды движения (бег, лазанье, перешагивание и пр.). Пытается использовать приобретенные двигательные навыки в новых предлагаемых условиях (преодоление препятствий, расстояний в изменившихся условиях). 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начальные представления о здоровом образе жизни,  правилах безопасного поведения, проявляют интерес к своему внешнему виду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83797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 к началу дошкольного возраста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ВТОРАЯ МЛАДШАЯ ГРУППА (2-3 года)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3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2291644" y="7647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СРЕДНЯЯ ГРУППА (4-5 лет)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028" y="1109057"/>
            <a:ext cx="88032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первоначальные представления о себе, о членах семьи, о внешних проявлениях мужчин и женщин (одежда, отдельные аксессуары, телосложение), помещениях, деятельности взрослых в детском саду.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сочувствие, стремление помочь близким людям, сверстникам, работникам детского сада, литературным персонажам, интерес к людям разного возраста и пола.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профессиям и трудовой деятельности людей из близкого и более отдаленного окружения (повар, врач, медсестра, прачка, ветеринар, строитель, 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владеет простейшими навыками самообслуживания; стремится проявлять самостоятельность в бытовом и игровом поведении. </a:t>
            </a:r>
          </a:p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У ребенка сформированы первые представления о целостности природы и о связи человека с природой (человек не может прожить без природы, которая является его «домом» и «домом» животных и растений); о самых простых природных взаимосвязях (одни животные и растения обитают в лесу, другие — в озерах, третьи — на лугу).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выстраивать последовательность, классифицировать по разным признакам объекты рукотворного мира, живой и неживой природы.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Умеет выделять признаки сходства и различия предметов, объединять предметы в группу по общему признаку; выделять части группы; находить «лишние» элементы; выражать в речи признаки сходства и различия предметов по цвету, размеру, форме.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Умеет считать в пределах 8 в прямом порядке, при пересчете согласовывает существительное с числительным в роде и падеже и относит последнее числительное ко всей пересчитанной группе.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представления о плоских геометрических фигурах: квадрате, прямоугольнике, овале — и объемных фигурах: кубе, цилиндре, конусе, призме, пирамиде.</a:t>
            </a:r>
          </a:p>
        </p:txBody>
      </p:sp>
    </p:spTree>
    <p:extLst>
      <p:ext uri="{BB962C8B-B14F-4D97-AF65-F5344CB8AC3E}">
        <p14:creationId xmlns:p14="http://schemas.microsoft.com/office/powerpoint/2010/main" val="20351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07504" y="1243001"/>
            <a:ext cx="9036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умения различать и подбирать слова, близкие и противоположные по смыслу (синонимы и антонимы)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активно использует диалогическую речь: участвует в беседе, отвечает на вопросы, передает диалоги персонажей.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Умеет пересказывать содержание небольших сказок и рассказов, как уже знакомых, так и впервые прочитанных, составлять небольшие рассказы по картине, описывать игрушки и предметы, используя разные типы высказываний: описание, повествование и некоторые компоненты рассуждения.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эмоционально воспринимает содержание произведений, сопереживает героям, дает элементарную оценку, выражает свои впечатления в слове, жесте.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умения различать на слух и понимать произведения разных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жанров (загадки, небылицы, стихи, сказки, рассказы).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Эмоционально откликается на различные произведения культуры и искусства.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произведениям разных видов народного и декоративно-прикладного искусства.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знает о важности для здоровья гигиенических и закаливающих процедур, соблюдения режима дня, физических упражнений, сна, пребывания на свежем воздухе.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бережно относится к своему здоровью и здоровью других людей.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обращается за помощью к взрослым при травме или плохом самочувствии, оказывать себе элементарную помощь при ушибах.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быстрота, ловкость, координация, гибкость, выносливость.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644" y="7647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СРЕДНЯЯ ГРУППА (4-5 лет)</a:t>
            </a:r>
          </a:p>
        </p:txBody>
      </p:sp>
    </p:spTree>
    <p:extLst>
      <p:ext uri="{BB962C8B-B14F-4D97-AF65-F5344CB8AC3E}">
        <p14:creationId xmlns:p14="http://schemas.microsoft.com/office/powerpoint/2010/main" val="203513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2291644" y="7647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СТРАШАЯ  ГРУППА (5-6 лет)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6028" y="1412776"/>
            <a:ext cx="880323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1500" dirty="0">
              <a:solidFill>
                <a:srgbClr val="449D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Ребенок овладевает основными культурными средствами и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совместной деятельности.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достоинства. 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активно взаимодействует со сверстниками и взрослыми, участвует в совместных играх; способен договариваться, учитывать интересы и чувства других, сопереживать неудачам и радоваться успехам, адекватно проявляет свои чувства, в том числе чувство веры в себя, старается разрешать конфликты.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Ребенок способен к принятию собственных решений, опираясь на свои знания и умения в различных видах деятельности; стремится самостоятельно преодолевать ситуации затруднения разными способами, в зависимости от ситуации может преобразовывать способы решения задач (проблем).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представления о временах года и их последовательности, развиты обобщенные представления о цикличности изменений в природе (весной, летом, осенью, зимой).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имеет представление о природных зонах и характерных для них ландшафтов, животных и растений, образом жизни людей в разных климатических зонах и его связью с особенностями природы, с особо охраняемыми природными территориями (национальные парки, заповедники и т.п.).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выделять группы предметов или фигур, обладающих общим свойством, выделять часть группы, выражать в речи признаки сходства и различия отдельных предметов и их групп.  </a:t>
            </a:r>
          </a:p>
        </p:txBody>
      </p:sp>
    </p:spTree>
    <p:extLst>
      <p:ext uri="{BB962C8B-B14F-4D97-AF65-F5344CB8AC3E}">
        <p14:creationId xmlns:p14="http://schemas.microsoft.com/office/powerpoint/2010/main" val="4055458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2291644" y="7647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СТРАШАЯ  ГРУППА (5-6 лет)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7408" y="730795"/>
            <a:ext cx="882047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1500" dirty="0">
              <a:solidFill>
                <a:srgbClr val="449D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самостоятельно составляет описательный или повествовательный рассказ по содержанию картины с указанием места и времени действия, с придумыванием событий, предшествующих изображенному и следующих за ним.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владеет устной речью, может выражать свои мысли.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У ребенка сформированы элементарные знания о структуре повествования и умение использовать разнообразные средства связи, обеспечивающие целостность и связность текста.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различает звук (гласный, твердый согласный, мягкий согласный), знаком со звуковым строением слов, умеет проводить анализ слов.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вникает в смысл произведения, понимает мотивы поведения героев, задает смысловые вопросы и высказывается о прочитанном, выражая свое отношение к литературным персонажам, их поступкам, развивает собственное толкование в процессе разных видов детской активности.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к процессу сочинительства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развиты предпосылки ценностно-смыслового восприятия и понимания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произведений искусства; знаком с произведениями и художественным «языком» разных видов изобразительного (живопись, графика, скульптура) и декоративно-прикладного искусства, архитектуры и дизайна.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сформированы представления и знания о многообразии физических и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спортивных упражнений.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развиты физические качества: скоростные, скоростно-силовые, сила, гибкость, выносливость, развито чувство равновесия, координацию движений.</a:t>
            </a: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интерес й к различным видам спорта. </a:t>
            </a:r>
          </a:p>
        </p:txBody>
      </p:sp>
    </p:spTree>
    <p:extLst>
      <p:ext uri="{BB962C8B-B14F-4D97-AF65-F5344CB8AC3E}">
        <p14:creationId xmlns:p14="http://schemas.microsoft.com/office/powerpoint/2010/main" val="152910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282542" y="791812"/>
            <a:ext cx="6082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 (6-7 лет)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20090"/>
            <a:ext cx="88569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1400" dirty="0">
              <a:solidFill>
                <a:srgbClr val="449D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может оценить свои и чужие поступки в соответствии с первичными ценностными представлениями о том, «что такое хорошо и что такое плохо».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познавательный интерес и уважение к явлениям истории и культуры своей семьи, города, страны; проявляет толерантность, интерес, симпатию и уважение к носителям других национальных культур, стремится к познавательно-личностному общению с ними.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вопросы, интересуется причинно-следственными связями, пытается самостоятельно придумывать объяснения явлениям природы и поступкам людей, склонен экспериментировать и наблюдать.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Ребенок проявляет интерес к окружающей среде, понимает ее значение в жизни человека и зависимость ее состояния от действий людей.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работать по правилу, по образцу и по простейшему алгоритму (3–4 шага); с помощью взрослого может определить свое затруднение, выявить его причины и сформулировать познавательную задачу, зафиксировать достижение результата и условия, которые позволили его достичь.</a:t>
            </a:r>
          </a:p>
          <a:p>
            <a:pPr algn="ctr"/>
            <a:r>
              <a:rPr lang="ru-RU" sz="1400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грамотности.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умеет производить звуковой анализ слов различной слоговой структуры, качественно характеризовать выделяемые звуки (гласные, звонкие и глухие согласные, твердые и мягкие согласные), составлять схемы звукового состава слов на основе общепринятых символов.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2910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7240" y="44626"/>
            <a:ext cx="8587208" cy="1116518"/>
            <a:chOff x="17240" y="44626"/>
            <a:chExt cx="8587208" cy="111651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95536" y="929763"/>
            <a:ext cx="8548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полилингвального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образовательного комплекса «Адымнар –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Алабуга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36240664"/>
              </p:ext>
            </p:extLst>
          </p:nvPr>
        </p:nvGraphicFramePr>
        <p:xfrm>
          <a:off x="467544" y="1883870"/>
          <a:ext cx="8568952" cy="3489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37511" y="5661284"/>
            <a:ext cx="7632848" cy="9144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/>
              <a:t>Полилингвальная</a:t>
            </a:r>
            <a:r>
              <a:rPr lang="ru-RU" sz="2800" dirty="0"/>
              <a:t> школа «Адымнар – </a:t>
            </a:r>
            <a:r>
              <a:rPr lang="ru-RU" sz="2800" dirty="0" err="1"/>
              <a:t>Алабуга</a:t>
            </a:r>
            <a:r>
              <a:rPr lang="ru-RU" sz="2800" dirty="0"/>
              <a:t>»</a:t>
            </a:r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77816" y="1772816"/>
            <a:ext cx="389728" cy="4802868"/>
          </a:xfrm>
          <a:prstGeom prst="leftBrac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77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1282542" y="791812"/>
            <a:ext cx="6082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 (6-7 лет)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264" y="1484784"/>
            <a:ext cx="8731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solidFill>
                <a:srgbClr val="449D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владеет способами передачи собственных эмоциональных состояний, умеет сдерживать проявления негативных эмоций; откликается на эмоции близких людей и друзей, понимает эмоциональные состояния окружающих, проявляет сочувствие, готовность помочь окружающим, сопереживает персонажам сказок, историй, рассказов;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эмоционально реагирует на произведения изобразительного искусства, музыкальные и художественные произведения, мир природы, умеет наслаждаться ее красотой</a:t>
            </a:r>
          </a:p>
          <a:p>
            <a:pPr algn="ctr"/>
            <a:r>
              <a:rPr lang="ru-RU" b="1" dirty="0">
                <a:solidFill>
                  <a:srgbClr val="449D13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 ребенка развита координация движений во время выполнения различных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упражнений (ходьба и бег по шнуру, по узкой рейке, кружение с закрытыми глазами).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знает разные виды бега: в колонне по одному, по двое, из разных исходных положений, в разных направлениях, с преодолением препятствий.</a:t>
            </a:r>
          </a:p>
        </p:txBody>
      </p:sp>
    </p:spTree>
    <p:extLst>
      <p:ext uri="{BB962C8B-B14F-4D97-AF65-F5344CB8AC3E}">
        <p14:creationId xmlns:p14="http://schemas.microsoft.com/office/powerpoint/2010/main" val="1529102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97152"/>
            <a:ext cx="2526636" cy="1696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85253" y="791812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Учебно-методический комплект: татарский язык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429" y="4756189"/>
            <a:ext cx="2520280" cy="1737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4463618"/>
            <a:ext cx="2729948" cy="2029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6" name="Группа 5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683568" y="2437491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группа (4-5 лет) – 45 слов;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Старшая группа (5-6 лет)– 45+62 слова;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 (6-7лет) – 107+60 слов.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78615" y="1772816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ОРИЕНТИРЫ: </a:t>
            </a:r>
          </a:p>
        </p:txBody>
      </p:sp>
    </p:spTree>
    <p:extLst>
      <p:ext uri="{BB962C8B-B14F-4D97-AF65-F5344CB8AC3E}">
        <p14:creationId xmlns:p14="http://schemas.microsoft.com/office/powerpoint/2010/main" val="3779799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285252" y="548680"/>
            <a:ext cx="88587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Учебно-методический комплект: английский  язык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3802" y="1284855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ОРИЕНТИРЫ: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318" y="1621504"/>
            <a:ext cx="877200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концу 1 ступени «I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speak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дети используют в игровых и речевых ситуациях: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утвердительные, отрицательные и вопросительные предложения и в 1 и 2 лице единственного числа, а также в 1, 2, 3 лице множественного числа времени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Present Indefinite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порядковые числительные от 1 до 1;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местоимения: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существительные в единственном и множественном числе;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около 250 лексических единиц;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около 40 разговорных фраз.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289" y="5095252"/>
            <a:ext cx="2290233" cy="1686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5390" y="5095251"/>
            <a:ext cx="2359098" cy="1686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2068" y="5247959"/>
            <a:ext cx="1135336" cy="1514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Прямоугольник 13"/>
          <p:cNvSpPr/>
          <p:nvPr/>
        </p:nvSpPr>
        <p:spPr>
          <a:xfrm>
            <a:off x="152289" y="4307024"/>
            <a:ext cx="23762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0-я  ступень “I 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Can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Sing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” (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аудиокурс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, методичка, наглядное пособие</a:t>
            </a:r>
            <a:r>
              <a:rPr lang="ru-RU" sz="1400" dirty="0"/>
              <a:t>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76554" y="4206827"/>
            <a:ext cx="23590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1-я  ступень “I 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Can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Speak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”  (</a:t>
            </a:r>
            <a:r>
              <a:rPr lang="ru-RU" sz="1400" dirty="0" err="1">
                <a:solidFill>
                  <a:srgbClr val="002060"/>
                </a:solidFill>
                <a:latin typeface="Georgia" panose="02040502050405020303" pitchFamily="18" charset="0"/>
              </a:rPr>
              <a:t>аудиокурс</a:t>
            </a:r>
            <a:r>
              <a:rPr lang="ru-RU" sz="1400" dirty="0">
                <a:solidFill>
                  <a:srgbClr val="002060"/>
                </a:solidFill>
                <a:latin typeface="Georgia" panose="02040502050405020303" pitchFamily="18" charset="0"/>
              </a:rPr>
              <a:t>, методичка, наглядное пособие)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16159" y="4289730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Программа для раннего возраста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 от 1 до  3 лет, для использования в режимных моментах (физкультминутки, музыкальные паузы, чтение художественной литературы)</a:t>
            </a:r>
          </a:p>
        </p:txBody>
      </p:sp>
    </p:spTree>
    <p:extLst>
      <p:ext uri="{BB962C8B-B14F-4D97-AF65-F5344CB8AC3E}">
        <p14:creationId xmlns:p14="http://schemas.microsoft.com/office/powerpoint/2010/main" val="211929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17240" y="44626"/>
            <a:ext cx="8587208" cy="1116518"/>
            <a:chOff x="17240" y="44626"/>
            <a:chExt cx="8587208" cy="111651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12" name="Прямая соединительная линия 11"/>
          <p:cNvCxnSpPr/>
          <p:nvPr/>
        </p:nvCxnSpPr>
        <p:spPr>
          <a:xfrm>
            <a:off x="2627784" y="836712"/>
            <a:ext cx="5112568" cy="1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238718529"/>
              </p:ext>
            </p:extLst>
          </p:nvPr>
        </p:nvGraphicFramePr>
        <p:xfrm>
          <a:off x="539552" y="2204864"/>
          <a:ext cx="8352928" cy="4500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67544" y="1129402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Приоритеты </a:t>
            </a:r>
            <a:r>
              <a:rPr lang="ru-RU" sz="3200" b="1" dirty="0" err="1">
                <a:solidFill>
                  <a:srgbClr val="C00000"/>
                </a:solidFill>
              </a:rPr>
              <a:t>полилингвального</a:t>
            </a:r>
            <a:r>
              <a:rPr lang="ru-RU" sz="3200" b="1" dirty="0">
                <a:solidFill>
                  <a:srgbClr val="C00000"/>
                </a:solidFill>
              </a:rPr>
              <a:t> образования в детском саду</a:t>
            </a:r>
          </a:p>
        </p:txBody>
      </p:sp>
    </p:spTree>
    <p:extLst>
      <p:ext uri="{BB962C8B-B14F-4D97-AF65-F5344CB8AC3E}">
        <p14:creationId xmlns:p14="http://schemas.microsoft.com/office/powerpoint/2010/main" val="4088797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3" descr="Описание: http://www.tipsboard.ru/images/elabuga_dostoprimechatelnosti_foto_i_otzivi_turistov-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2873" y="1133162"/>
            <a:ext cx="2593598" cy="1730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31840" y="1521409"/>
            <a:ext cx="5777154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Девиз: «Великое начинается с первого шага!»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7240" y="44626"/>
            <a:ext cx="8587208" cy="1116518"/>
            <a:chOff x="17240" y="44626"/>
            <a:chExt cx="8587208" cy="111651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" name="Прямоугольник 12"/>
          <p:cNvSpPr/>
          <p:nvPr/>
        </p:nvSpPr>
        <p:spPr>
          <a:xfrm>
            <a:off x="302911" y="3789040"/>
            <a:ext cx="8640960" cy="193899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 Миссия  </a:t>
            </a:r>
            <a:r>
              <a:rPr lang="ru-RU" sz="2400" dirty="0" err="1">
                <a:solidFill>
                  <a:srgbClr val="002060"/>
                </a:solidFill>
                <a:latin typeface="Georgia" panose="02040502050405020303" pitchFamily="18" charset="0"/>
              </a:rPr>
              <a:t>полилингвального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 детского сада -  образовательная организация больших возможностей, ресурсы которой позволяют реализовывать самые прорывные и амбициозные образовательные проекты в области </a:t>
            </a:r>
            <a:r>
              <a:rPr lang="ru-RU" sz="2400" dirty="0" err="1">
                <a:solidFill>
                  <a:srgbClr val="002060"/>
                </a:solidFill>
                <a:latin typeface="Georgia" panose="02040502050405020303" pitchFamily="18" charset="0"/>
              </a:rPr>
              <a:t>полилингвального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 образования.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1155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60200273"/>
              </p:ext>
            </p:extLst>
          </p:nvPr>
        </p:nvGraphicFramePr>
        <p:xfrm>
          <a:off x="107504" y="1089414"/>
          <a:ext cx="8947248" cy="6444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35696" y="1293827"/>
            <a:ext cx="5828070" cy="52322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Полилингвальное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образование – это:</a:t>
            </a:r>
          </a:p>
        </p:txBody>
      </p:sp>
    </p:spTree>
    <p:extLst>
      <p:ext uri="{BB962C8B-B14F-4D97-AF65-F5344CB8AC3E}">
        <p14:creationId xmlns:p14="http://schemas.microsoft.com/office/powerpoint/2010/main" val="48742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307450" y="1052736"/>
            <a:ext cx="85872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Цель: </a:t>
            </a:r>
            <a:endParaRPr lang="ru-RU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endParaRPr lang="ru-RU" b="1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создание 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образовательной среды с использованием инновационных подходов в обучении и воспитании на русском, татарском и английском  языках для детей дошкольного возраста.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9124471"/>
              </p:ext>
            </p:extLst>
          </p:nvPr>
        </p:nvGraphicFramePr>
        <p:xfrm>
          <a:off x="233264" y="2564904"/>
          <a:ext cx="872904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549549" y="1976066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Задачи: </a:t>
            </a:r>
          </a:p>
        </p:txBody>
      </p:sp>
    </p:spTree>
    <p:extLst>
      <p:ext uri="{BB962C8B-B14F-4D97-AF65-F5344CB8AC3E}">
        <p14:creationId xmlns:p14="http://schemas.microsoft.com/office/powerpoint/2010/main" val="157140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/>
          <p:cNvSpPr/>
          <p:nvPr/>
        </p:nvSpPr>
        <p:spPr>
          <a:xfrm>
            <a:off x="1547664" y="764704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Модель выпускника </a:t>
            </a:r>
            <a:r>
              <a:rPr lang="ru-RU" sz="24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полилингвального</a:t>
            </a:r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 детского сада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392" y="1672423"/>
            <a:ext cx="4626768" cy="101566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любознательный, интересующийся, активно познающий мир ребенок, владеющий компетенциями: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86442989"/>
              </p:ext>
            </p:extLst>
          </p:nvPr>
        </p:nvGraphicFramePr>
        <p:xfrm>
          <a:off x="-1044624" y="1973140"/>
          <a:ext cx="11089232" cy="4624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748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" descr="C:\Users\ikt\Desktop\дуальное образование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39" y="214290"/>
            <a:ext cx="6663923" cy="4643470"/>
          </a:xfrm>
          <a:prstGeom prst="rect">
            <a:avLst/>
          </a:prstGeom>
          <a:noFill/>
        </p:spPr>
      </p:pic>
      <p:sp>
        <p:nvSpPr>
          <p:cNvPr id="64" name="Скругленный прямоугольник 63"/>
          <p:cNvSpPr/>
          <p:nvPr/>
        </p:nvSpPr>
        <p:spPr>
          <a:xfrm>
            <a:off x="2738974" y="1893083"/>
            <a:ext cx="2862659" cy="12858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ПОЛИЛИНГВАЛЬНАЯ ШКОЛА «АДЫМНАР – АЛАБУГА»</a:t>
            </a:r>
          </a:p>
        </p:txBody>
      </p:sp>
      <p:pic>
        <p:nvPicPr>
          <p:cNvPr id="71" name="Picture 11" descr="https://upload-ca0451ed212bdd32f8d9e1cd64bf8c77.hb.bizmrg.com/iblock/51c/51c75f75769e83b1c0fbc356be7865c9/e3cb946913f471b392557e9cc39d7d3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68" y="4286256"/>
            <a:ext cx="1600212" cy="1000132"/>
          </a:xfrm>
          <a:prstGeom prst="rect">
            <a:avLst/>
          </a:prstGeom>
          <a:noFill/>
        </p:spPr>
      </p:pic>
      <p:pic>
        <p:nvPicPr>
          <p:cNvPr id="73" name="Picture 15" descr="https://scontent-sjc3-1.cdninstagram.com/vp/d0386d23b8e280d179772c39256962c2/5DD7F014/t51.2885-19/s320x320/30087659_432212073885889_8330813124768694272_n.jpg?_nc_ht=scontent-sjc3-1.cdninstagram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428736"/>
            <a:ext cx="1357322" cy="1357322"/>
          </a:xfrm>
          <a:prstGeom prst="rect">
            <a:avLst/>
          </a:prstGeom>
          <a:noFill/>
        </p:spPr>
      </p:pic>
      <p:pic>
        <p:nvPicPr>
          <p:cNvPr id="74" name="Picture 8" descr="http://kpfu.rusglobalalumni.com/resources/000/000/000/001/898/1898453_80x20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8" y="1643050"/>
            <a:ext cx="1714480" cy="795116"/>
          </a:xfrm>
          <a:prstGeom prst="rect">
            <a:avLst/>
          </a:prstGeom>
          <a:noFill/>
        </p:spPr>
      </p:pic>
      <p:pic>
        <p:nvPicPr>
          <p:cNvPr id="77" name="Picture 9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313" y="4289759"/>
            <a:ext cx="1430653" cy="142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" name="Стрелка вправо 78"/>
          <p:cNvSpPr/>
          <p:nvPr/>
        </p:nvSpPr>
        <p:spPr>
          <a:xfrm>
            <a:off x="1928794" y="1928802"/>
            <a:ext cx="642942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Стрелка вправо 80"/>
          <p:cNvSpPr/>
          <p:nvPr/>
        </p:nvSpPr>
        <p:spPr>
          <a:xfrm rot="10800000">
            <a:off x="5786446" y="1928802"/>
            <a:ext cx="642942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вправо 82"/>
          <p:cNvSpPr/>
          <p:nvPr/>
        </p:nvSpPr>
        <p:spPr>
          <a:xfrm rot="9864388">
            <a:off x="2018811" y="4432243"/>
            <a:ext cx="1098561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право 83"/>
          <p:cNvSpPr/>
          <p:nvPr/>
        </p:nvSpPr>
        <p:spPr>
          <a:xfrm rot="12768934">
            <a:off x="1611924" y="2549467"/>
            <a:ext cx="1098561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 вправо 84"/>
          <p:cNvSpPr/>
          <p:nvPr/>
        </p:nvSpPr>
        <p:spPr>
          <a:xfrm rot="19220267">
            <a:off x="5758380" y="2529543"/>
            <a:ext cx="933604" cy="472597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право 85"/>
          <p:cNvSpPr/>
          <p:nvPr/>
        </p:nvSpPr>
        <p:spPr>
          <a:xfrm rot="1089508">
            <a:off x="5968757" y="4340062"/>
            <a:ext cx="1098561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2214546" y="3214686"/>
            <a:ext cx="4357718" cy="8572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ctr"/>
            <a:r>
              <a:rPr lang="ru-RU" sz="1300" b="1" dirty="0">
                <a:solidFill>
                  <a:srgbClr val="002060"/>
                </a:solidFill>
              </a:rPr>
              <a:t>Достижение качества образования международного уровня посредством создания открытой, доступной, высокотехнологичной, конвергентной и многофункциональной образовательной среды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154765" y="1295096"/>
            <a:ext cx="2281331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ОЭЗ «</a:t>
            </a:r>
            <a:r>
              <a:rPr lang="ru-RU" b="1" dirty="0" err="1">
                <a:solidFill>
                  <a:srgbClr val="C00000"/>
                </a:solidFill>
              </a:rPr>
              <a:t>Алабуга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123342" y="-18437"/>
            <a:ext cx="3079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2000" dirty="0">
              <a:ln w="10541" cmpd="sng">
                <a:solidFill>
                  <a:srgbClr val="C00000"/>
                </a:solidFill>
                <a:prstDash val="solid"/>
              </a:ln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154765" y="4179554"/>
            <a:ext cx="2446868" cy="7496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ПОЛИЛИНГВАЛЬНЫЕ ДЕТСКИЕ САДЫ</a:t>
            </a:r>
          </a:p>
        </p:txBody>
      </p:sp>
      <p:sp>
        <p:nvSpPr>
          <p:cNvPr id="24" name="Стрелка вправо 23"/>
          <p:cNvSpPr/>
          <p:nvPr/>
        </p:nvSpPr>
        <p:spPr>
          <a:xfrm rot="8084092">
            <a:off x="2894496" y="5092992"/>
            <a:ext cx="639857" cy="42862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5865167"/>
            <a:ext cx="3120093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Международная школа </a:t>
            </a:r>
            <a:r>
              <a:rPr lang="en-US" dirty="0" err="1">
                <a:solidFill>
                  <a:srgbClr val="002060"/>
                </a:solidFill>
                <a:latin typeface="Georgia" panose="02040502050405020303" pitchFamily="18" charset="0"/>
              </a:rPr>
              <a:t>Alabuga</a:t>
            </a:r>
            <a:r>
              <a:rPr lang="en-US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International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School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047" y="286240"/>
            <a:ext cx="1544653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Елабужский институт КФУ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00892" y="2752805"/>
            <a:ext cx="1941244" cy="1477328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ГАПОУ «Елабужский  колледж культуры и искусств»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72264" y="381673"/>
            <a:ext cx="2369872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Елабужский политехнический колледж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09987" y="5012043"/>
            <a:ext cx="1075765" cy="96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244" y="2752805"/>
            <a:ext cx="1600456" cy="1200329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ГАПОУ «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Елабужское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медицинское училище"</a:t>
            </a:r>
          </a:p>
        </p:txBody>
      </p:sp>
    </p:spTree>
    <p:extLst>
      <p:ext uri="{BB962C8B-B14F-4D97-AF65-F5344CB8AC3E}">
        <p14:creationId xmlns:p14="http://schemas.microsoft.com/office/powerpoint/2010/main" val="360571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3264" y="44626"/>
            <a:ext cx="8587208" cy="1116518"/>
            <a:chOff x="17240" y="44626"/>
            <a:chExt cx="8587208" cy="111651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240" y="44626"/>
              <a:ext cx="1314400" cy="1116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835696" y="44626"/>
              <a:ext cx="6192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b="1" dirty="0">
                  <a:solidFill>
                    <a:srgbClr val="FF3399"/>
                  </a:solidFill>
                  <a:latin typeface="Georgia" panose="02040502050405020303" pitchFamily="18" charset="0"/>
                </a:rPr>
                <a:t>Елабуга, полилингвальный детский сад</a:t>
              </a:r>
              <a:endParaRPr lang="ru-RU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1619672" y="589330"/>
              <a:ext cx="6984776" cy="13555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39752" y="692696"/>
              <a:ext cx="5688632" cy="1"/>
            </a:xfrm>
            <a:prstGeom prst="line">
              <a:avLst/>
            </a:prstGeom>
            <a:ln w="3810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547664" y="83671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организации  речевой среды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языковых компетенций воспитанников детских садов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47224498"/>
              </p:ext>
            </p:extLst>
          </p:nvPr>
        </p:nvGraphicFramePr>
        <p:xfrm>
          <a:off x="0" y="1486981"/>
          <a:ext cx="9252520" cy="4102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33264" y="5746030"/>
            <a:ext cx="8731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формировании речевой среды  каждый из педагогов ассоциируется у воспитанников с определенным языком, так как  один воспитатель всегда говорит на английском, а другой на татарском языках.  </a:t>
            </a:r>
          </a:p>
        </p:txBody>
      </p:sp>
    </p:spTree>
    <p:extLst>
      <p:ext uri="{BB962C8B-B14F-4D97-AF65-F5344CB8AC3E}">
        <p14:creationId xmlns:p14="http://schemas.microsoft.com/office/powerpoint/2010/main" val="2937143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</TotalTime>
  <Words>1955</Words>
  <Application>Microsoft Office PowerPoint</Application>
  <PresentationFormat>Экран (4:3)</PresentationFormat>
  <Paragraphs>245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внедрения и реализации полилингвального образования  в Елабужском муниципальном районе  на базе детских садов №№35, 39,40</dc:title>
  <dc:creator>DS35_userpc2</dc:creator>
  <cp:lastModifiedBy>Admin</cp:lastModifiedBy>
  <cp:revision>57</cp:revision>
  <dcterms:created xsi:type="dcterms:W3CDTF">2019-12-12T06:34:17Z</dcterms:created>
  <dcterms:modified xsi:type="dcterms:W3CDTF">2020-01-13T09:22:46Z</dcterms:modified>
</cp:coreProperties>
</file>